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d923cef44547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669f588605f4f6c"/>
  </p:sldMasterIdLst>
  <p:sldIdLst>
    <p:sldId xmlns:r="http://schemas.openxmlformats.org/officeDocument/2006/relationships" id="256" r:id="R4c3e6ebbcfb74adc"/>
    <p:sldId xmlns:r="http://schemas.openxmlformats.org/officeDocument/2006/relationships" id="257" r:id="R9da6b3c904f34f3b"/>
    <p:sldId xmlns:r="http://schemas.openxmlformats.org/officeDocument/2006/relationships" id="258" r:id="Rca1d2fb49eca4326"/>
    <p:sldId xmlns:r="http://schemas.openxmlformats.org/officeDocument/2006/relationships" id="259" r:id="R11ec32aaccbd4770"/>
    <p:sldId xmlns:r="http://schemas.openxmlformats.org/officeDocument/2006/relationships" id="260" r:id="R7c9b2f7c3a5440a2"/>
    <p:sldId xmlns:r="http://schemas.openxmlformats.org/officeDocument/2006/relationships" id="261" r:id="Reb2643d993d54099"/>
    <p:sldId xmlns:r="http://schemas.openxmlformats.org/officeDocument/2006/relationships" id="262" r:id="Rb455f01c4f9b4c5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669f588605f4f6c" /><Relationship Type="http://schemas.openxmlformats.org/officeDocument/2006/relationships/slide" Target="/ppt/slides/slide1.xml" Id="R4c3e6ebbcfb74adc" /><Relationship Type="http://schemas.openxmlformats.org/officeDocument/2006/relationships/slide" Target="/ppt/slides/slide2.xml" Id="R9da6b3c904f34f3b" /><Relationship Type="http://schemas.openxmlformats.org/officeDocument/2006/relationships/slide" Target="/ppt/slides/slide3.xml" Id="Rca1d2fb49eca4326" /><Relationship Type="http://schemas.openxmlformats.org/officeDocument/2006/relationships/slide" Target="/ppt/slides/slide4.xml" Id="R11ec32aaccbd4770" /><Relationship Type="http://schemas.openxmlformats.org/officeDocument/2006/relationships/slide" Target="/ppt/slides/slide5.xml" Id="R7c9b2f7c3a5440a2" /><Relationship Type="http://schemas.openxmlformats.org/officeDocument/2006/relationships/slide" Target="/ppt/slides/slide6.xml" Id="Reb2643d993d54099" /><Relationship Type="http://schemas.openxmlformats.org/officeDocument/2006/relationships/slide" Target="/ppt/slides/slide7.xml" Id="Rb455f01c4f9b4c5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70b7be7d714f8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735e801bc44bcf" /><Relationship Type="http://schemas.openxmlformats.org/officeDocument/2006/relationships/theme" Target="/ppt/slideMasters/theme/theme1.xml" Id="Ref4214e0f1684d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1735e801bc44b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3dce14edf46c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a0a7a34c8048f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0ed3ede8e4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c5b4423214d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ad690a4c4947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33e615900841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281590f394e8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BARKERUD CAPITAL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BARKERUD CAPITAL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−16 326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3 699 245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21 464 214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22 745 823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NYGÅRD JON-HÅKON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Jon Håkon Nygård, Fritzners gate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0264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918 486 607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BARKERUD CAPITAL AS</a:t>
            </a:r>
          </a:p>
        </p:txBody>
      </p:sp>
    </p:spTree>
  </p:cSld>
  <p:clrMapOvr>
    <a:masterClrMapping xmlns:a="http://schemas.openxmlformats.org/drawingml/2006/main"/>
  </p:clrMapOvr>
</p:sld>
</file>