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17d538bc24c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1b19a5b43c453a"/>
  </p:sldMasterIdLst>
  <p:sldIdLst>
    <p:sldId xmlns:r="http://schemas.openxmlformats.org/officeDocument/2006/relationships" id="256" r:id="Rf08108c9172c491c"/>
    <p:sldId xmlns:r="http://schemas.openxmlformats.org/officeDocument/2006/relationships" id="257" r:id="R3647e83bbd4c4fca"/>
    <p:sldId xmlns:r="http://schemas.openxmlformats.org/officeDocument/2006/relationships" id="258" r:id="R35b6c78bc2574803"/>
    <p:sldId xmlns:r="http://schemas.openxmlformats.org/officeDocument/2006/relationships" id="259" r:id="Rd43546c1bfdb4ee0"/>
    <p:sldId xmlns:r="http://schemas.openxmlformats.org/officeDocument/2006/relationships" id="260" r:id="R75b156d1cf064ef1"/>
    <p:sldId xmlns:r="http://schemas.openxmlformats.org/officeDocument/2006/relationships" id="261" r:id="R5e9c8ec4dfc5459b"/>
    <p:sldId xmlns:r="http://schemas.openxmlformats.org/officeDocument/2006/relationships" id="262" r:id="R58a126147f7244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b19a5b43c453a" /><Relationship Type="http://schemas.openxmlformats.org/officeDocument/2006/relationships/slide" Target="/ppt/slides/slide1.xml" Id="Rf08108c9172c491c" /><Relationship Type="http://schemas.openxmlformats.org/officeDocument/2006/relationships/slide" Target="/ppt/slides/slide2.xml" Id="R3647e83bbd4c4fca" /><Relationship Type="http://schemas.openxmlformats.org/officeDocument/2006/relationships/slide" Target="/ppt/slides/slide3.xml" Id="R35b6c78bc2574803" /><Relationship Type="http://schemas.openxmlformats.org/officeDocument/2006/relationships/slide" Target="/ppt/slides/slide4.xml" Id="Rd43546c1bfdb4ee0" /><Relationship Type="http://schemas.openxmlformats.org/officeDocument/2006/relationships/slide" Target="/ppt/slides/slide5.xml" Id="R75b156d1cf064ef1" /><Relationship Type="http://schemas.openxmlformats.org/officeDocument/2006/relationships/slide" Target="/ppt/slides/slide6.xml" Id="R5e9c8ec4dfc5459b" /><Relationship Type="http://schemas.openxmlformats.org/officeDocument/2006/relationships/slide" Target="/ppt/slides/slide7.xml" Id="R58a126147f7244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ab205865e4a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3a1259bc748cf" /><Relationship Type="http://schemas.openxmlformats.org/officeDocument/2006/relationships/theme" Target="/ppt/slideMasters/theme/theme1.xml" Id="R60b79ac8113741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3a1259bc748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289eb7c4342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22518f38143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1c7242b5148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4e0ace69c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77902a3aa4f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68b19056448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d529211ff48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TOMAS TYSSEBOTN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TYSSEBOTN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952 282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1 837 344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TYSSEBOTN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Vikøyvegen 372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TOMAS TYSSEBOTN AS</a:t>
            </a:r>
          </a:p>
        </p:txBody>
      </p:sp>
    </p:spTree>
  </p:cSld>
  <p:clrMapOvr>
    <a:masterClrMapping xmlns:a="http://schemas.openxmlformats.org/drawingml/2006/main"/>
  </p:clrMapOvr>
</p:sld>
</file>