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0fcdec79a542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ffb62adb744996"/>
  </p:sldMasterIdLst>
  <p:sldIdLst>
    <p:sldId xmlns:r="http://schemas.openxmlformats.org/officeDocument/2006/relationships" id="256" r:id="Rf838907c0ea74628"/>
    <p:sldId xmlns:r="http://schemas.openxmlformats.org/officeDocument/2006/relationships" id="257" r:id="R242104966e9147b4"/>
    <p:sldId xmlns:r="http://schemas.openxmlformats.org/officeDocument/2006/relationships" id="258" r:id="Rbbe45f46a2d842fb"/>
    <p:sldId xmlns:r="http://schemas.openxmlformats.org/officeDocument/2006/relationships" id="259" r:id="R53fcc53d1c514396"/>
    <p:sldId xmlns:r="http://schemas.openxmlformats.org/officeDocument/2006/relationships" id="260" r:id="R76e018299539458c"/>
    <p:sldId xmlns:r="http://schemas.openxmlformats.org/officeDocument/2006/relationships" id="261" r:id="Rbc9b1510fa4f443b"/>
    <p:sldId xmlns:r="http://schemas.openxmlformats.org/officeDocument/2006/relationships" id="262" r:id="Rf8e886da5ba74f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ffb62adb744996" /><Relationship Type="http://schemas.openxmlformats.org/officeDocument/2006/relationships/slide" Target="/ppt/slides/slide1.xml" Id="Rf838907c0ea74628" /><Relationship Type="http://schemas.openxmlformats.org/officeDocument/2006/relationships/slide" Target="/ppt/slides/slide2.xml" Id="R242104966e9147b4" /><Relationship Type="http://schemas.openxmlformats.org/officeDocument/2006/relationships/slide" Target="/ppt/slides/slide3.xml" Id="Rbbe45f46a2d842fb" /><Relationship Type="http://schemas.openxmlformats.org/officeDocument/2006/relationships/slide" Target="/ppt/slides/slide4.xml" Id="R53fcc53d1c514396" /><Relationship Type="http://schemas.openxmlformats.org/officeDocument/2006/relationships/slide" Target="/ppt/slides/slide5.xml" Id="R76e018299539458c" /><Relationship Type="http://schemas.openxmlformats.org/officeDocument/2006/relationships/slide" Target="/ppt/slides/slide6.xml" Id="Rbc9b1510fa4f443b" /><Relationship Type="http://schemas.openxmlformats.org/officeDocument/2006/relationships/slide" Target="/ppt/slides/slide7.xml" Id="Rf8e886da5ba74f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e24bf7c6548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8b41e21fe477f" /><Relationship Type="http://schemas.openxmlformats.org/officeDocument/2006/relationships/theme" Target="/ppt/slideMasters/theme/theme1.xml" Id="R12186086a1204c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88b41e21fe47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4fde90ba444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c8cf74a6e49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a8c1ad45a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472041e4240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290e01aa943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35efede4346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bc78e969348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H TANGEN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HENRIETTE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