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f1b366b23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c0edfb1fa4aa4"/>
  </p:sldMasterIdLst>
  <p:sldIdLst>
    <p:sldId xmlns:r="http://schemas.openxmlformats.org/officeDocument/2006/relationships" id="256" r:id="R5a303f3be2aa431f"/>
    <p:sldId xmlns:r="http://schemas.openxmlformats.org/officeDocument/2006/relationships" id="257" r:id="R210f0a747f3b41c3"/>
    <p:sldId xmlns:r="http://schemas.openxmlformats.org/officeDocument/2006/relationships" id="258" r:id="R9271c275421b4cd0"/>
    <p:sldId xmlns:r="http://schemas.openxmlformats.org/officeDocument/2006/relationships" id="259" r:id="R9858ab013dfd49ae"/>
    <p:sldId xmlns:r="http://schemas.openxmlformats.org/officeDocument/2006/relationships" id="260" r:id="R628f5b4b43dd482f"/>
    <p:sldId xmlns:r="http://schemas.openxmlformats.org/officeDocument/2006/relationships" id="261" r:id="Rc62d731d80884451"/>
    <p:sldId xmlns:r="http://schemas.openxmlformats.org/officeDocument/2006/relationships" id="262" r:id="R3be1da39ad94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c0edfb1fa4aa4" /><Relationship Type="http://schemas.openxmlformats.org/officeDocument/2006/relationships/slide" Target="/ppt/slides/slide1.xml" Id="R5a303f3be2aa431f" /><Relationship Type="http://schemas.openxmlformats.org/officeDocument/2006/relationships/slide" Target="/ppt/slides/slide2.xml" Id="R210f0a747f3b41c3" /><Relationship Type="http://schemas.openxmlformats.org/officeDocument/2006/relationships/slide" Target="/ppt/slides/slide3.xml" Id="R9271c275421b4cd0" /><Relationship Type="http://schemas.openxmlformats.org/officeDocument/2006/relationships/slide" Target="/ppt/slides/slide4.xml" Id="R9858ab013dfd49ae" /><Relationship Type="http://schemas.openxmlformats.org/officeDocument/2006/relationships/slide" Target="/ppt/slides/slide5.xml" Id="R628f5b4b43dd482f" /><Relationship Type="http://schemas.openxmlformats.org/officeDocument/2006/relationships/slide" Target="/ppt/slides/slide6.xml" Id="Rc62d731d80884451" /><Relationship Type="http://schemas.openxmlformats.org/officeDocument/2006/relationships/slide" Target="/ppt/slides/slide7.xml" Id="R3be1da39ad94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8b5a1fc3c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50b2b663144e5" /><Relationship Type="http://schemas.openxmlformats.org/officeDocument/2006/relationships/theme" Target="/ppt/slideMasters/theme/theme1.xml" Id="R0fc41b675551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950b2b663144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52de06bc8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3fe384b4f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3efb8c4fe42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05de27dc34d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c27bdfdf0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2a3c612ec48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888304eb040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