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ef5ef6dd1440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edf54d79334a22"/>
  </p:sldMasterIdLst>
  <p:sldIdLst>
    <p:sldId xmlns:r="http://schemas.openxmlformats.org/officeDocument/2006/relationships" id="256" r:id="Rb6fa75d24b394e20"/>
    <p:sldId xmlns:r="http://schemas.openxmlformats.org/officeDocument/2006/relationships" id="257" r:id="R81d7934d94b7488b"/>
    <p:sldId xmlns:r="http://schemas.openxmlformats.org/officeDocument/2006/relationships" id="258" r:id="R8780b24e05194386"/>
    <p:sldId xmlns:r="http://schemas.openxmlformats.org/officeDocument/2006/relationships" id="259" r:id="R4a7ab4fc56d34f99"/>
    <p:sldId xmlns:r="http://schemas.openxmlformats.org/officeDocument/2006/relationships" id="260" r:id="R7bb039d9dc394170"/>
    <p:sldId xmlns:r="http://schemas.openxmlformats.org/officeDocument/2006/relationships" id="261" r:id="R546093b3946146c3"/>
    <p:sldId xmlns:r="http://schemas.openxmlformats.org/officeDocument/2006/relationships" id="262" r:id="R0bcefcdf80a2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df54d79334a22" /><Relationship Type="http://schemas.openxmlformats.org/officeDocument/2006/relationships/slide" Target="/ppt/slides/slide1.xml" Id="Rb6fa75d24b394e20" /><Relationship Type="http://schemas.openxmlformats.org/officeDocument/2006/relationships/slide" Target="/ppt/slides/slide2.xml" Id="R81d7934d94b7488b" /><Relationship Type="http://schemas.openxmlformats.org/officeDocument/2006/relationships/slide" Target="/ppt/slides/slide3.xml" Id="R8780b24e05194386" /><Relationship Type="http://schemas.openxmlformats.org/officeDocument/2006/relationships/slide" Target="/ppt/slides/slide4.xml" Id="R4a7ab4fc56d34f99" /><Relationship Type="http://schemas.openxmlformats.org/officeDocument/2006/relationships/slide" Target="/ppt/slides/slide5.xml" Id="R7bb039d9dc394170" /><Relationship Type="http://schemas.openxmlformats.org/officeDocument/2006/relationships/slide" Target="/ppt/slides/slide6.xml" Id="R546093b3946146c3" /><Relationship Type="http://schemas.openxmlformats.org/officeDocument/2006/relationships/slide" Target="/ppt/slides/slide7.xml" Id="R0bcefcdf80a2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454c80e55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89ea4cd54ef2" /><Relationship Type="http://schemas.openxmlformats.org/officeDocument/2006/relationships/theme" Target="/ppt/slideMasters/theme/theme1.xml" Id="R04f005449720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389ea4cd5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9028d7f94a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c3bc079d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2c8fc4d9a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10ba2efd40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7dadeb103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de0af0974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965b56f6a4b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