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3c10b5372b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3aca0ab5174e81"/>
  </p:sldMasterIdLst>
  <p:sldIdLst>
    <p:sldId xmlns:r="http://schemas.openxmlformats.org/officeDocument/2006/relationships" id="256" r:id="Rdb4ae5bd82fe4ed6"/>
    <p:sldId xmlns:r="http://schemas.openxmlformats.org/officeDocument/2006/relationships" id="257" r:id="R80d40c6422004ba2"/>
    <p:sldId xmlns:r="http://schemas.openxmlformats.org/officeDocument/2006/relationships" id="258" r:id="R0f25d3115b234628"/>
    <p:sldId xmlns:r="http://schemas.openxmlformats.org/officeDocument/2006/relationships" id="259" r:id="R6ca6d59643aa406d"/>
    <p:sldId xmlns:r="http://schemas.openxmlformats.org/officeDocument/2006/relationships" id="260" r:id="R533be88e69b04489"/>
    <p:sldId xmlns:r="http://schemas.openxmlformats.org/officeDocument/2006/relationships" id="261" r:id="Rc4570ce8b1c54bb9"/>
    <p:sldId xmlns:r="http://schemas.openxmlformats.org/officeDocument/2006/relationships" id="262" r:id="Rf338262f0cad43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aca0ab5174e81" /><Relationship Type="http://schemas.openxmlformats.org/officeDocument/2006/relationships/slide" Target="/ppt/slides/slide1.xml" Id="Rdb4ae5bd82fe4ed6" /><Relationship Type="http://schemas.openxmlformats.org/officeDocument/2006/relationships/slide" Target="/ppt/slides/slide2.xml" Id="R80d40c6422004ba2" /><Relationship Type="http://schemas.openxmlformats.org/officeDocument/2006/relationships/slide" Target="/ppt/slides/slide3.xml" Id="R0f25d3115b234628" /><Relationship Type="http://schemas.openxmlformats.org/officeDocument/2006/relationships/slide" Target="/ppt/slides/slide4.xml" Id="R6ca6d59643aa406d" /><Relationship Type="http://schemas.openxmlformats.org/officeDocument/2006/relationships/slide" Target="/ppt/slides/slide5.xml" Id="R533be88e69b04489" /><Relationship Type="http://schemas.openxmlformats.org/officeDocument/2006/relationships/slide" Target="/ppt/slides/slide6.xml" Id="Rc4570ce8b1c54bb9" /><Relationship Type="http://schemas.openxmlformats.org/officeDocument/2006/relationships/slide" Target="/ppt/slides/slide7.xml" Id="Rf338262f0cad43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f09b256c440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eee63e8784fe7" /><Relationship Type="http://schemas.openxmlformats.org/officeDocument/2006/relationships/theme" Target="/ppt/slideMasters/theme/theme1.xml" Id="R2b3b5e8286c1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8eee63e8784f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e5bb8fad1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586fe6f6f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344e55093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1e3eeb56f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ad83e52d24c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5ad278aa145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f12bd5822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