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fffe49a9a44e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f51cd94ea5461d"/>
  </p:sldMasterIdLst>
  <p:sldIdLst>
    <p:sldId xmlns:r="http://schemas.openxmlformats.org/officeDocument/2006/relationships" id="256" r:id="Rd9c852230b8a4b67"/>
    <p:sldId xmlns:r="http://schemas.openxmlformats.org/officeDocument/2006/relationships" id="257" r:id="Rddd14a278cd4461b"/>
    <p:sldId xmlns:r="http://schemas.openxmlformats.org/officeDocument/2006/relationships" id="258" r:id="R58316ed09fba48b3"/>
    <p:sldId xmlns:r="http://schemas.openxmlformats.org/officeDocument/2006/relationships" id="259" r:id="R282fe48de4da4269"/>
    <p:sldId xmlns:r="http://schemas.openxmlformats.org/officeDocument/2006/relationships" id="260" r:id="R8a8602bdd69545c6"/>
    <p:sldId xmlns:r="http://schemas.openxmlformats.org/officeDocument/2006/relationships" id="261" r:id="R78069a1054e346b3"/>
    <p:sldId xmlns:r="http://schemas.openxmlformats.org/officeDocument/2006/relationships" id="262" r:id="R06954c13b4394b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51cd94ea5461d" /><Relationship Type="http://schemas.openxmlformats.org/officeDocument/2006/relationships/slide" Target="/ppt/slides/slide1.xml" Id="Rd9c852230b8a4b67" /><Relationship Type="http://schemas.openxmlformats.org/officeDocument/2006/relationships/slide" Target="/ppt/slides/slide2.xml" Id="Rddd14a278cd4461b" /><Relationship Type="http://schemas.openxmlformats.org/officeDocument/2006/relationships/slide" Target="/ppt/slides/slide3.xml" Id="R58316ed09fba48b3" /><Relationship Type="http://schemas.openxmlformats.org/officeDocument/2006/relationships/slide" Target="/ppt/slides/slide4.xml" Id="R282fe48de4da4269" /><Relationship Type="http://schemas.openxmlformats.org/officeDocument/2006/relationships/slide" Target="/ppt/slides/slide5.xml" Id="R8a8602bdd69545c6" /><Relationship Type="http://schemas.openxmlformats.org/officeDocument/2006/relationships/slide" Target="/ppt/slides/slide6.xml" Id="R78069a1054e346b3" /><Relationship Type="http://schemas.openxmlformats.org/officeDocument/2006/relationships/slide" Target="/ppt/slides/slide7.xml" Id="R06954c13b4394b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768e6e14342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cd46d09cf4cfd" /><Relationship Type="http://schemas.openxmlformats.org/officeDocument/2006/relationships/theme" Target="/ppt/slideMasters/theme/theme1.xml" Id="R180854510ac145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0cd46d09cf4c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12bb7417d44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a6e87673e46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135d57f0040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e21e231c748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214867ee249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8af96967b45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d253c21544a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TONI ECONOMI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TONI ECONOMI AS ble etablert [år] og holder til i Maze.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5 236 682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246 039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198 271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2 207 157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ELEN INGA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TORE FREDRIK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INA MARITA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TOR HENRIK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Hirsaluohkka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9525 Maze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917 992 002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