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5087f755a47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03572a78f45ec"/>
  </p:sldMasterIdLst>
  <p:sldIdLst>
    <p:sldId xmlns:r="http://schemas.openxmlformats.org/officeDocument/2006/relationships" id="256" r:id="R25ba0c90318646e7"/>
    <p:sldId xmlns:r="http://schemas.openxmlformats.org/officeDocument/2006/relationships" id="257" r:id="R7db4071f35bd4d41"/>
    <p:sldId xmlns:r="http://schemas.openxmlformats.org/officeDocument/2006/relationships" id="258" r:id="Rc72c1032545e42fb"/>
    <p:sldId xmlns:r="http://schemas.openxmlformats.org/officeDocument/2006/relationships" id="259" r:id="Rb4be4a91b5094a28"/>
    <p:sldId xmlns:r="http://schemas.openxmlformats.org/officeDocument/2006/relationships" id="260" r:id="Rd1d5acc62df241c3"/>
    <p:sldId xmlns:r="http://schemas.openxmlformats.org/officeDocument/2006/relationships" id="261" r:id="R09b92aea57cf4772"/>
    <p:sldId xmlns:r="http://schemas.openxmlformats.org/officeDocument/2006/relationships" id="262" r:id="R30edbac22dda44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03572a78f45ec" /><Relationship Type="http://schemas.openxmlformats.org/officeDocument/2006/relationships/slide" Target="/ppt/slides/slide1.xml" Id="R25ba0c90318646e7" /><Relationship Type="http://schemas.openxmlformats.org/officeDocument/2006/relationships/slide" Target="/ppt/slides/slide2.xml" Id="R7db4071f35bd4d41" /><Relationship Type="http://schemas.openxmlformats.org/officeDocument/2006/relationships/slide" Target="/ppt/slides/slide3.xml" Id="Rc72c1032545e42fb" /><Relationship Type="http://schemas.openxmlformats.org/officeDocument/2006/relationships/slide" Target="/ppt/slides/slide4.xml" Id="Rb4be4a91b5094a28" /><Relationship Type="http://schemas.openxmlformats.org/officeDocument/2006/relationships/slide" Target="/ppt/slides/slide5.xml" Id="Rd1d5acc62df241c3" /><Relationship Type="http://schemas.openxmlformats.org/officeDocument/2006/relationships/slide" Target="/ppt/slides/slide6.xml" Id="R09b92aea57cf4772" /><Relationship Type="http://schemas.openxmlformats.org/officeDocument/2006/relationships/slide" Target="/ppt/slides/slide7.xml" Id="R30edbac22dda44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3c8734010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c896ac384753" /><Relationship Type="http://schemas.openxmlformats.org/officeDocument/2006/relationships/theme" Target="/ppt/slideMasters/theme/theme1.xml" Id="R530d0ad9aa59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1c896ac3847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8ac1f53f5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0a826ffd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bb941bfbd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b73f0e3e7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e8ba45794d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8a357b0b3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c477c44c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