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60dbffbafe4c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f8d6603a6f4e98"/>
  </p:sldMasterIdLst>
  <p:sldIdLst>
    <p:sldId xmlns:r="http://schemas.openxmlformats.org/officeDocument/2006/relationships" id="256" r:id="R55118f03f3054816"/>
    <p:sldId xmlns:r="http://schemas.openxmlformats.org/officeDocument/2006/relationships" id="257" r:id="R797812034ff34ca0"/>
    <p:sldId xmlns:r="http://schemas.openxmlformats.org/officeDocument/2006/relationships" id="258" r:id="R24570d0753f34097"/>
    <p:sldId xmlns:r="http://schemas.openxmlformats.org/officeDocument/2006/relationships" id="259" r:id="R1d713430ec37449c"/>
    <p:sldId xmlns:r="http://schemas.openxmlformats.org/officeDocument/2006/relationships" id="260" r:id="R93029b20dd2844c1"/>
    <p:sldId xmlns:r="http://schemas.openxmlformats.org/officeDocument/2006/relationships" id="261" r:id="Rac0a0063fadc46a0"/>
    <p:sldId xmlns:r="http://schemas.openxmlformats.org/officeDocument/2006/relationships" id="262" r:id="R6fa0134ca52645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8d6603a6f4e98" /><Relationship Type="http://schemas.openxmlformats.org/officeDocument/2006/relationships/slide" Target="/ppt/slides/slide1.xml" Id="R55118f03f3054816" /><Relationship Type="http://schemas.openxmlformats.org/officeDocument/2006/relationships/slide" Target="/ppt/slides/slide2.xml" Id="R797812034ff34ca0" /><Relationship Type="http://schemas.openxmlformats.org/officeDocument/2006/relationships/slide" Target="/ppt/slides/slide3.xml" Id="R24570d0753f34097" /><Relationship Type="http://schemas.openxmlformats.org/officeDocument/2006/relationships/slide" Target="/ppt/slides/slide4.xml" Id="R1d713430ec37449c" /><Relationship Type="http://schemas.openxmlformats.org/officeDocument/2006/relationships/slide" Target="/ppt/slides/slide5.xml" Id="R93029b20dd2844c1" /><Relationship Type="http://schemas.openxmlformats.org/officeDocument/2006/relationships/slide" Target="/ppt/slides/slide6.xml" Id="Rac0a0063fadc46a0" /><Relationship Type="http://schemas.openxmlformats.org/officeDocument/2006/relationships/slide" Target="/ppt/slides/slide7.xml" Id="R6fa0134ca52645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616ff20ca4a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a23972d8d4366" /><Relationship Type="http://schemas.openxmlformats.org/officeDocument/2006/relationships/theme" Target="/ppt/slideMasters/theme/theme1.xml" Id="R736ebd34d2a64f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fa23972d8d43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b05217e2444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459b4b31749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2605bc01346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6c46654274b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369596abb4b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4faf524ca43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485a100ab44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QRG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1 034 719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1 050 344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ELYSTRAND ELIJAH N G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Linges vei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917 867 607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