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30150c1de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52526e1d8e44b9"/>
  </p:sldMasterIdLst>
  <p:sldIdLst>
    <p:sldId xmlns:r="http://schemas.openxmlformats.org/officeDocument/2006/relationships" id="256" r:id="R6c9d599384124000"/>
    <p:sldId xmlns:r="http://schemas.openxmlformats.org/officeDocument/2006/relationships" id="257" r:id="Rff8dc27526444aba"/>
    <p:sldId xmlns:r="http://schemas.openxmlformats.org/officeDocument/2006/relationships" id="258" r:id="Rc32145b1d69a449c"/>
    <p:sldId xmlns:r="http://schemas.openxmlformats.org/officeDocument/2006/relationships" id="259" r:id="Rc64fe820364d4ca4"/>
    <p:sldId xmlns:r="http://schemas.openxmlformats.org/officeDocument/2006/relationships" id="260" r:id="R2122ec7893d747b7"/>
    <p:sldId xmlns:r="http://schemas.openxmlformats.org/officeDocument/2006/relationships" id="261" r:id="R55995eb96efd4a4d"/>
    <p:sldId xmlns:r="http://schemas.openxmlformats.org/officeDocument/2006/relationships" id="262" r:id="R1c4cec7e4647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2526e1d8e44b9" /><Relationship Type="http://schemas.openxmlformats.org/officeDocument/2006/relationships/slide" Target="/ppt/slides/slide1.xml" Id="R6c9d599384124000" /><Relationship Type="http://schemas.openxmlformats.org/officeDocument/2006/relationships/slide" Target="/ppt/slides/slide2.xml" Id="Rff8dc27526444aba" /><Relationship Type="http://schemas.openxmlformats.org/officeDocument/2006/relationships/slide" Target="/ppt/slides/slide3.xml" Id="Rc32145b1d69a449c" /><Relationship Type="http://schemas.openxmlformats.org/officeDocument/2006/relationships/slide" Target="/ppt/slides/slide4.xml" Id="Rc64fe820364d4ca4" /><Relationship Type="http://schemas.openxmlformats.org/officeDocument/2006/relationships/slide" Target="/ppt/slides/slide5.xml" Id="R2122ec7893d747b7" /><Relationship Type="http://schemas.openxmlformats.org/officeDocument/2006/relationships/slide" Target="/ppt/slides/slide6.xml" Id="R55995eb96efd4a4d" /><Relationship Type="http://schemas.openxmlformats.org/officeDocument/2006/relationships/slide" Target="/ppt/slides/slide7.xml" Id="R1c4cec7e4647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875a3ab2646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10f8378ef4160" /><Relationship Type="http://schemas.openxmlformats.org/officeDocument/2006/relationships/theme" Target="/ppt/slideMasters/theme/theme1.xml" Id="R4fc1ecbef8c0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10f8378ef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9d36113fc4e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bcdcff1e1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cfe9bf179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0e92828aa44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23276170e46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b5a51fc8c4c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05f042ddf4c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 HELGEMO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 HELGEMO HOLDING AS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679 656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ROAR HELGEMO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Arnt Roar Helgemo,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