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d6fdb7f67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a958223854fbf"/>
  </p:sldMasterIdLst>
  <p:sldIdLst>
    <p:sldId xmlns:r="http://schemas.openxmlformats.org/officeDocument/2006/relationships" id="256" r:id="Rf1f8703256f24be5"/>
    <p:sldId xmlns:r="http://schemas.openxmlformats.org/officeDocument/2006/relationships" id="257" r:id="R77214e53acf4441e"/>
    <p:sldId xmlns:r="http://schemas.openxmlformats.org/officeDocument/2006/relationships" id="258" r:id="Rccce04505cbf4e2e"/>
    <p:sldId xmlns:r="http://schemas.openxmlformats.org/officeDocument/2006/relationships" id="259" r:id="Rfbbafd83bcc74ef0"/>
    <p:sldId xmlns:r="http://schemas.openxmlformats.org/officeDocument/2006/relationships" id="260" r:id="R7f748a41b7b542c0"/>
    <p:sldId xmlns:r="http://schemas.openxmlformats.org/officeDocument/2006/relationships" id="261" r:id="R7a1449ed6d5e4e2b"/>
    <p:sldId xmlns:r="http://schemas.openxmlformats.org/officeDocument/2006/relationships" id="262" r:id="R2dbce8e1c6a1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a958223854fbf" /><Relationship Type="http://schemas.openxmlformats.org/officeDocument/2006/relationships/slide" Target="/ppt/slides/slide1.xml" Id="Rf1f8703256f24be5" /><Relationship Type="http://schemas.openxmlformats.org/officeDocument/2006/relationships/slide" Target="/ppt/slides/slide2.xml" Id="R77214e53acf4441e" /><Relationship Type="http://schemas.openxmlformats.org/officeDocument/2006/relationships/slide" Target="/ppt/slides/slide3.xml" Id="Rccce04505cbf4e2e" /><Relationship Type="http://schemas.openxmlformats.org/officeDocument/2006/relationships/slide" Target="/ppt/slides/slide4.xml" Id="Rfbbafd83bcc74ef0" /><Relationship Type="http://schemas.openxmlformats.org/officeDocument/2006/relationships/slide" Target="/ppt/slides/slide5.xml" Id="R7f748a41b7b542c0" /><Relationship Type="http://schemas.openxmlformats.org/officeDocument/2006/relationships/slide" Target="/ppt/slides/slide6.xml" Id="R7a1449ed6d5e4e2b" /><Relationship Type="http://schemas.openxmlformats.org/officeDocument/2006/relationships/slide" Target="/ppt/slides/slide7.xml" Id="R2dbce8e1c6a1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c3a731a44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0977ad04c4dc7" /><Relationship Type="http://schemas.openxmlformats.org/officeDocument/2006/relationships/theme" Target="/ppt/slideMasters/theme/theme1.xml" Id="R5607d13b0dc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0977ad04c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c7e4a101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1d485330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1d19834d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a36240c8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b15e2677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da4cde51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628e5b1b3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