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64f8d1a2104b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428fcc5833401a"/>
  </p:sldMasterIdLst>
  <p:sldIdLst>
    <p:sldId xmlns:r="http://schemas.openxmlformats.org/officeDocument/2006/relationships" id="256" r:id="Rd688658734ae4caa"/>
    <p:sldId xmlns:r="http://schemas.openxmlformats.org/officeDocument/2006/relationships" id="257" r:id="Rd0ec6b8f1e66475e"/>
    <p:sldId xmlns:r="http://schemas.openxmlformats.org/officeDocument/2006/relationships" id="258" r:id="Rd1a7648f3528405f"/>
    <p:sldId xmlns:r="http://schemas.openxmlformats.org/officeDocument/2006/relationships" id="259" r:id="Re70ce5671e884a93"/>
    <p:sldId xmlns:r="http://schemas.openxmlformats.org/officeDocument/2006/relationships" id="260" r:id="R563eef06e66a427c"/>
    <p:sldId xmlns:r="http://schemas.openxmlformats.org/officeDocument/2006/relationships" id="261" r:id="Rdb413640055047de"/>
    <p:sldId xmlns:r="http://schemas.openxmlformats.org/officeDocument/2006/relationships" id="262" r:id="R3a3aa81e08a848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428fcc5833401a" /><Relationship Type="http://schemas.openxmlformats.org/officeDocument/2006/relationships/slide" Target="/ppt/slides/slide1.xml" Id="Rd688658734ae4caa" /><Relationship Type="http://schemas.openxmlformats.org/officeDocument/2006/relationships/slide" Target="/ppt/slides/slide2.xml" Id="Rd0ec6b8f1e66475e" /><Relationship Type="http://schemas.openxmlformats.org/officeDocument/2006/relationships/slide" Target="/ppt/slides/slide3.xml" Id="Rd1a7648f3528405f" /><Relationship Type="http://schemas.openxmlformats.org/officeDocument/2006/relationships/slide" Target="/ppt/slides/slide4.xml" Id="Re70ce5671e884a93" /><Relationship Type="http://schemas.openxmlformats.org/officeDocument/2006/relationships/slide" Target="/ppt/slides/slide5.xml" Id="R563eef06e66a427c" /><Relationship Type="http://schemas.openxmlformats.org/officeDocument/2006/relationships/slide" Target="/ppt/slides/slide6.xml" Id="Rdb413640055047de" /><Relationship Type="http://schemas.openxmlformats.org/officeDocument/2006/relationships/slide" Target="/ppt/slides/slide7.xml" Id="R3a3aa81e08a848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1d121230646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c84f159d646e6" /><Relationship Type="http://schemas.openxmlformats.org/officeDocument/2006/relationships/theme" Target="/ppt/slideMasters/theme/theme1.xml" Id="R2a27529bf3f947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2c84f159d646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dfdbdc1c347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272ee9a644c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dd1c74ecc48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05637c46d45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06da2663342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e2eab8e0643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07c692c474b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SANDEN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SANDEN HOLDINGS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−1 410 899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1 834 050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SANDEN KRISTOFFER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917 834 601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