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9835bc5499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73bcb7f84694621"/>
  </p:sldMasterIdLst>
  <p:sldIdLst>
    <p:sldId xmlns:r="http://schemas.openxmlformats.org/officeDocument/2006/relationships" id="256" r:id="R1b34bf4253074a60"/>
    <p:sldId xmlns:r="http://schemas.openxmlformats.org/officeDocument/2006/relationships" id="257" r:id="R20303bbaf7d34071"/>
    <p:sldId xmlns:r="http://schemas.openxmlformats.org/officeDocument/2006/relationships" id="258" r:id="Rf66e89ad2cd54e44"/>
    <p:sldId xmlns:r="http://schemas.openxmlformats.org/officeDocument/2006/relationships" id="259" r:id="Rb04f1830706e4e38"/>
    <p:sldId xmlns:r="http://schemas.openxmlformats.org/officeDocument/2006/relationships" id="260" r:id="R675f66e1c7804dff"/>
    <p:sldId xmlns:r="http://schemas.openxmlformats.org/officeDocument/2006/relationships" id="261" r:id="R751cb4fa2b1e4987"/>
    <p:sldId xmlns:r="http://schemas.openxmlformats.org/officeDocument/2006/relationships" id="262" r:id="R83a1420b1f80406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3bcb7f84694621" /><Relationship Type="http://schemas.openxmlformats.org/officeDocument/2006/relationships/slide" Target="/ppt/slides/slide1.xml" Id="R1b34bf4253074a60" /><Relationship Type="http://schemas.openxmlformats.org/officeDocument/2006/relationships/slide" Target="/ppt/slides/slide2.xml" Id="R20303bbaf7d34071" /><Relationship Type="http://schemas.openxmlformats.org/officeDocument/2006/relationships/slide" Target="/ppt/slides/slide3.xml" Id="Rf66e89ad2cd54e44" /><Relationship Type="http://schemas.openxmlformats.org/officeDocument/2006/relationships/slide" Target="/ppt/slides/slide4.xml" Id="Rb04f1830706e4e38" /><Relationship Type="http://schemas.openxmlformats.org/officeDocument/2006/relationships/slide" Target="/ppt/slides/slide5.xml" Id="R675f66e1c7804dff" /><Relationship Type="http://schemas.openxmlformats.org/officeDocument/2006/relationships/slide" Target="/ppt/slides/slide6.xml" Id="R751cb4fa2b1e4987" /><Relationship Type="http://schemas.openxmlformats.org/officeDocument/2006/relationships/slide" Target="/ppt/slides/slide7.xml" Id="R83a1420b1f80406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d6334b89542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9b126e32f4abb" /><Relationship Type="http://schemas.openxmlformats.org/officeDocument/2006/relationships/theme" Target="/ppt/slideMasters/theme/theme1.xml" Id="Rcf7c1f506ab94f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9b126e32f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f9f6a8e87c41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c02ca6ce49473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05919824c44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d34e5c0fbc4b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c3def9757c4b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3306010f64f9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8732e738d6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HUS AS ble etablert [år] og holder til i Lampeland.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−130 214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−238 182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1 222 335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5 864 264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LE. INVEST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PROFIL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Numedalsvegen 2278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3623 Lampeland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HUS AS</a:t>
            </a:r>
          </a:p>
        </p:txBody>
      </p:sp>
    </p:spTree>
  </p:cSld>
  <p:clrMapOvr>
    <a:masterClrMapping xmlns:a="http://schemas.openxmlformats.org/drawingml/2006/main"/>
  </p:clrMapOvr>
</p:sld>
</file>