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c2e207ab8747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be417a5654ccd"/>
  </p:sldMasterIdLst>
  <p:sldIdLst>
    <p:sldId xmlns:r="http://schemas.openxmlformats.org/officeDocument/2006/relationships" id="256" r:id="R4d40989dd66e4d2b"/>
    <p:sldId xmlns:r="http://schemas.openxmlformats.org/officeDocument/2006/relationships" id="257" r:id="R94701e2380e44c40"/>
    <p:sldId xmlns:r="http://schemas.openxmlformats.org/officeDocument/2006/relationships" id="258" r:id="R60f05d1369044c17"/>
    <p:sldId xmlns:r="http://schemas.openxmlformats.org/officeDocument/2006/relationships" id="259" r:id="R9f2407e439b34ad9"/>
    <p:sldId xmlns:r="http://schemas.openxmlformats.org/officeDocument/2006/relationships" id="260" r:id="Rcdeff0f5bfe04b02"/>
    <p:sldId xmlns:r="http://schemas.openxmlformats.org/officeDocument/2006/relationships" id="261" r:id="R8f85faef06b446b6"/>
    <p:sldId xmlns:r="http://schemas.openxmlformats.org/officeDocument/2006/relationships" id="262" r:id="R7c8745f8157842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be417a5654ccd" /><Relationship Type="http://schemas.openxmlformats.org/officeDocument/2006/relationships/slide" Target="/ppt/slides/slide1.xml" Id="R4d40989dd66e4d2b" /><Relationship Type="http://schemas.openxmlformats.org/officeDocument/2006/relationships/slide" Target="/ppt/slides/slide2.xml" Id="R94701e2380e44c40" /><Relationship Type="http://schemas.openxmlformats.org/officeDocument/2006/relationships/slide" Target="/ppt/slides/slide3.xml" Id="R60f05d1369044c17" /><Relationship Type="http://schemas.openxmlformats.org/officeDocument/2006/relationships/slide" Target="/ppt/slides/slide4.xml" Id="R9f2407e439b34ad9" /><Relationship Type="http://schemas.openxmlformats.org/officeDocument/2006/relationships/slide" Target="/ppt/slides/slide5.xml" Id="Rcdeff0f5bfe04b02" /><Relationship Type="http://schemas.openxmlformats.org/officeDocument/2006/relationships/slide" Target="/ppt/slides/slide6.xml" Id="R8f85faef06b446b6" /><Relationship Type="http://schemas.openxmlformats.org/officeDocument/2006/relationships/slide" Target="/ppt/slides/slide7.xml" Id="R7c8745f8157842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511fc834f49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ce391cc2748cf" /><Relationship Type="http://schemas.openxmlformats.org/officeDocument/2006/relationships/theme" Target="/ppt/slideMasters/theme/theme1.xml" Id="Rc670c318f7f24b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fce391cc2748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1c8aa6bbf4d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351eb869b4e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8511d03a944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663b78a774d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deb3e5ffd49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5aca00bb046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9d064dc4b40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MULTILUFT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HOLDING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13 848 056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22 655 830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INVEST AS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THORKEL OLSEN INVEST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Kongeveien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3188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917 786 321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