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f0a3d539c4a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0f3f9bd2c54e5e"/>
  </p:sldMasterIdLst>
  <p:sldIdLst>
    <p:sldId xmlns:r="http://schemas.openxmlformats.org/officeDocument/2006/relationships" id="256" r:id="R10eb8a4f07544147"/>
    <p:sldId xmlns:r="http://schemas.openxmlformats.org/officeDocument/2006/relationships" id="257" r:id="R63e436d7c10640c6"/>
    <p:sldId xmlns:r="http://schemas.openxmlformats.org/officeDocument/2006/relationships" id="258" r:id="Rfa76d7991cda41e1"/>
    <p:sldId xmlns:r="http://schemas.openxmlformats.org/officeDocument/2006/relationships" id="259" r:id="R8b9b713ef866490e"/>
    <p:sldId xmlns:r="http://schemas.openxmlformats.org/officeDocument/2006/relationships" id="260" r:id="R4a926f0db18e4aea"/>
    <p:sldId xmlns:r="http://schemas.openxmlformats.org/officeDocument/2006/relationships" id="261" r:id="R60e1cc1346f44dac"/>
    <p:sldId xmlns:r="http://schemas.openxmlformats.org/officeDocument/2006/relationships" id="262" r:id="R5f7274192daf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0f3f9bd2c54e5e" /><Relationship Type="http://schemas.openxmlformats.org/officeDocument/2006/relationships/slide" Target="/ppt/slides/slide1.xml" Id="R10eb8a4f07544147" /><Relationship Type="http://schemas.openxmlformats.org/officeDocument/2006/relationships/slide" Target="/ppt/slides/slide2.xml" Id="R63e436d7c10640c6" /><Relationship Type="http://schemas.openxmlformats.org/officeDocument/2006/relationships/slide" Target="/ppt/slides/slide3.xml" Id="Rfa76d7991cda41e1" /><Relationship Type="http://schemas.openxmlformats.org/officeDocument/2006/relationships/slide" Target="/ppt/slides/slide4.xml" Id="R8b9b713ef866490e" /><Relationship Type="http://schemas.openxmlformats.org/officeDocument/2006/relationships/slide" Target="/ppt/slides/slide5.xml" Id="R4a926f0db18e4aea" /><Relationship Type="http://schemas.openxmlformats.org/officeDocument/2006/relationships/slide" Target="/ppt/slides/slide6.xml" Id="R60e1cc1346f44dac" /><Relationship Type="http://schemas.openxmlformats.org/officeDocument/2006/relationships/slide" Target="/ppt/slides/slide7.xml" Id="R5f7274192daf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116a91e1b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3209e69d04484" /><Relationship Type="http://schemas.openxmlformats.org/officeDocument/2006/relationships/theme" Target="/ppt/slideMasters/theme/theme1.xml" Id="Re31f94c722c340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3209e69d044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9f0362e04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77d1278b44d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3d4ac0e049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710fd3df84c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b5409519c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c44a259b46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d2c124c364d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