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6fa91c8dc14b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07c056381949e6"/>
  </p:sldMasterIdLst>
  <p:sldIdLst>
    <p:sldId xmlns:r="http://schemas.openxmlformats.org/officeDocument/2006/relationships" id="256" r:id="Rb7b60651847d4062"/>
    <p:sldId xmlns:r="http://schemas.openxmlformats.org/officeDocument/2006/relationships" id="257" r:id="Rf94e3897ce4d4f29"/>
    <p:sldId xmlns:r="http://schemas.openxmlformats.org/officeDocument/2006/relationships" id="258" r:id="Rd4445857d6174479"/>
    <p:sldId xmlns:r="http://schemas.openxmlformats.org/officeDocument/2006/relationships" id="259" r:id="Ra5bd3ff31bfa47ec"/>
    <p:sldId xmlns:r="http://schemas.openxmlformats.org/officeDocument/2006/relationships" id="260" r:id="R16995456b34548c3"/>
    <p:sldId xmlns:r="http://schemas.openxmlformats.org/officeDocument/2006/relationships" id="261" r:id="R118641fe2d424b20"/>
    <p:sldId xmlns:r="http://schemas.openxmlformats.org/officeDocument/2006/relationships" id="262" r:id="Rdd403f3c59cf42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7c056381949e6" /><Relationship Type="http://schemas.openxmlformats.org/officeDocument/2006/relationships/slide" Target="/ppt/slides/slide1.xml" Id="Rb7b60651847d4062" /><Relationship Type="http://schemas.openxmlformats.org/officeDocument/2006/relationships/slide" Target="/ppt/slides/slide2.xml" Id="Rf94e3897ce4d4f29" /><Relationship Type="http://schemas.openxmlformats.org/officeDocument/2006/relationships/slide" Target="/ppt/slides/slide3.xml" Id="Rd4445857d6174479" /><Relationship Type="http://schemas.openxmlformats.org/officeDocument/2006/relationships/slide" Target="/ppt/slides/slide4.xml" Id="Ra5bd3ff31bfa47ec" /><Relationship Type="http://schemas.openxmlformats.org/officeDocument/2006/relationships/slide" Target="/ppt/slides/slide5.xml" Id="R16995456b34548c3" /><Relationship Type="http://schemas.openxmlformats.org/officeDocument/2006/relationships/slide" Target="/ppt/slides/slide6.xml" Id="R118641fe2d424b20" /><Relationship Type="http://schemas.openxmlformats.org/officeDocument/2006/relationships/slide" Target="/ppt/slides/slide7.xml" Id="Rdd403f3c59cf42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26b66703440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70db391de4284" /><Relationship Type="http://schemas.openxmlformats.org/officeDocument/2006/relationships/theme" Target="/ppt/slideMasters/theme/theme1.xml" Id="R396feffd202845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770db391de42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baa7384a34d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b5f72936644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1fe340c504c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dec8179c246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c746e9f754e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25cf474ea40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a90ddb54b47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