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f4f455184140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38f5ccf2af44a8"/>
  </p:sldMasterIdLst>
  <p:sldIdLst>
    <p:sldId xmlns:r="http://schemas.openxmlformats.org/officeDocument/2006/relationships" id="256" r:id="R3bf5fea269f74bbb"/>
    <p:sldId xmlns:r="http://schemas.openxmlformats.org/officeDocument/2006/relationships" id="257" r:id="Radf60a2528df4b26"/>
    <p:sldId xmlns:r="http://schemas.openxmlformats.org/officeDocument/2006/relationships" id="258" r:id="R72fb711deaf3491d"/>
    <p:sldId xmlns:r="http://schemas.openxmlformats.org/officeDocument/2006/relationships" id="259" r:id="R3a6938bf40fd427a"/>
    <p:sldId xmlns:r="http://schemas.openxmlformats.org/officeDocument/2006/relationships" id="260" r:id="Rd11019cff6cd4098"/>
    <p:sldId xmlns:r="http://schemas.openxmlformats.org/officeDocument/2006/relationships" id="261" r:id="R7ab999d352054518"/>
    <p:sldId xmlns:r="http://schemas.openxmlformats.org/officeDocument/2006/relationships" id="262" r:id="R3afc979a2a7d42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38f5ccf2af44a8" /><Relationship Type="http://schemas.openxmlformats.org/officeDocument/2006/relationships/slide" Target="/ppt/slides/slide1.xml" Id="R3bf5fea269f74bbb" /><Relationship Type="http://schemas.openxmlformats.org/officeDocument/2006/relationships/slide" Target="/ppt/slides/slide2.xml" Id="Radf60a2528df4b26" /><Relationship Type="http://schemas.openxmlformats.org/officeDocument/2006/relationships/slide" Target="/ppt/slides/slide3.xml" Id="R72fb711deaf3491d" /><Relationship Type="http://schemas.openxmlformats.org/officeDocument/2006/relationships/slide" Target="/ppt/slides/slide4.xml" Id="R3a6938bf40fd427a" /><Relationship Type="http://schemas.openxmlformats.org/officeDocument/2006/relationships/slide" Target="/ppt/slides/slide5.xml" Id="Rd11019cff6cd4098" /><Relationship Type="http://schemas.openxmlformats.org/officeDocument/2006/relationships/slide" Target="/ppt/slides/slide6.xml" Id="R7ab999d352054518" /><Relationship Type="http://schemas.openxmlformats.org/officeDocument/2006/relationships/slide" Target="/ppt/slides/slide7.xml" Id="R3afc979a2a7d42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bdede162244c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0e8e61b0e4b3e" /><Relationship Type="http://schemas.openxmlformats.org/officeDocument/2006/relationships/theme" Target="/ppt/slideMasters/theme/theme1.xml" Id="R099684b99a7447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60e8e61b0e4b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39bc42dbe43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3d81f0ba242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d009f43874b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c443b5fd042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856696fce4b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7b64542b845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2c840a9654e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FREDRIKS FABRIKK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 FABRIKK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−286 993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1 272 310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 Heftyes gate 64A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917 484 635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