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2d38e664c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fcf2675594315"/>
  </p:sldMasterIdLst>
  <p:sldIdLst>
    <p:sldId xmlns:r="http://schemas.openxmlformats.org/officeDocument/2006/relationships" id="256" r:id="Rbc9d86d46fde49b0"/>
    <p:sldId xmlns:r="http://schemas.openxmlformats.org/officeDocument/2006/relationships" id="257" r:id="R4908decb59ce4128"/>
    <p:sldId xmlns:r="http://schemas.openxmlformats.org/officeDocument/2006/relationships" id="258" r:id="R289c34fa10614aa9"/>
    <p:sldId xmlns:r="http://schemas.openxmlformats.org/officeDocument/2006/relationships" id="259" r:id="Rdbf6288f62994fd0"/>
    <p:sldId xmlns:r="http://schemas.openxmlformats.org/officeDocument/2006/relationships" id="260" r:id="R2d473201652546d5"/>
    <p:sldId xmlns:r="http://schemas.openxmlformats.org/officeDocument/2006/relationships" id="261" r:id="R7bbeb60b1f664c50"/>
    <p:sldId xmlns:r="http://schemas.openxmlformats.org/officeDocument/2006/relationships" id="262" r:id="Rd012d2593e6d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fcf2675594315" /><Relationship Type="http://schemas.openxmlformats.org/officeDocument/2006/relationships/slide" Target="/ppt/slides/slide1.xml" Id="Rbc9d86d46fde49b0" /><Relationship Type="http://schemas.openxmlformats.org/officeDocument/2006/relationships/slide" Target="/ppt/slides/slide2.xml" Id="R4908decb59ce4128" /><Relationship Type="http://schemas.openxmlformats.org/officeDocument/2006/relationships/slide" Target="/ppt/slides/slide3.xml" Id="R289c34fa10614aa9" /><Relationship Type="http://schemas.openxmlformats.org/officeDocument/2006/relationships/slide" Target="/ppt/slides/slide4.xml" Id="Rdbf6288f62994fd0" /><Relationship Type="http://schemas.openxmlformats.org/officeDocument/2006/relationships/slide" Target="/ppt/slides/slide5.xml" Id="R2d473201652546d5" /><Relationship Type="http://schemas.openxmlformats.org/officeDocument/2006/relationships/slide" Target="/ppt/slides/slide6.xml" Id="R7bbeb60b1f664c50" /><Relationship Type="http://schemas.openxmlformats.org/officeDocument/2006/relationships/slide" Target="/ppt/slides/slide7.xml" Id="Rd012d2593e6d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cfff211af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79832e4374307" /><Relationship Type="http://schemas.openxmlformats.org/officeDocument/2006/relationships/theme" Target="/ppt/slideMasters/theme/theme1.xml" Id="R5af8485c7d2f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79832e437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3c479fe4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a1c4e760c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c62c79ddf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71ab01b1c45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c32775865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1f7451240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4c83ce089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TIDENS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TIDENS BYGG AS ble etablert [år] og holder til i Mogreina.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506 826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3 811 702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DAFKU GEZIM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2054 Mogreina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select.solutions@outlook.com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