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b4979d44cf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c756db55840e7"/>
  </p:sldMasterIdLst>
  <p:sldIdLst>
    <p:sldId xmlns:r="http://schemas.openxmlformats.org/officeDocument/2006/relationships" id="256" r:id="Ra0ca31ee0e9347dc"/>
    <p:sldId xmlns:r="http://schemas.openxmlformats.org/officeDocument/2006/relationships" id="257" r:id="R94972ff19c6b4483"/>
    <p:sldId xmlns:r="http://schemas.openxmlformats.org/officeDocument/2006/relationships" id="258" r:id="Rcd065b6f256742ea"/>
    <p:sldId xmlns:r="http://schemas.openxmlformats.org/officeDocument/2006/relationships" id="259" r:id="Ref87bc38890b46ea"/>
    <p:sldId xmlns:r="http://schemas.openxmlformats.org/officeDocument/2006/relationships" id="260" r:id="Ra56d36134f3b4d7b"/>
    <p:sldId xmlns:r="http://schemas.openxmlformats.org/officeDocument/2006/relationships" id="261" r:id="R64614357097d47ff"/>
    <p:sldId xmlns:r="http://schemas.openxmlformats.org/officeDocument/2006/relationships" id="262" r:id="R356f7ed12bdb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c756db55840e7" /><Relationship Type="http://schemas.openxmlformats.org/officeDocument/2006/relationships/slide" Target="/ppt/slides/slide1.xml" Id="Ra0ca31ee0e9347dc" /><Relationship Type="http://schemas.openxmlformats.org/officeDocument/2006/relationships/slide" Target="/ppt/slides/slide2.xml" Id="R94972ff19c6b4483" /><Relationship Type="http://schemas.openxmlformats.org/officeDocument/2006/relationships/slide" Target="/ppt/slides/slide3.xml" Id="Rcd065b6f256742ea" /><Relationship Type="http://schemas.openxmlformats.org/officeDocument/2006/relationships/slide" Target="/ppt/slides/slide4.xml" Id="Ref87bc38890b46ea" /><Relationship Type="http://schemas.openxmlformats.org/officeDocument/2006/relationships/slide" Target="/ppt/slides/slide5.xml" Id="Ra56d36134f3b4d7b" /><Relationship Type="http://schemas.openxmlformats.org/officeDocument/2006/relationships/slide" Target="/ppt/slides/slide6.xml" Id="R64614357097d47ff" /><Relationship Type="http://schemas.openxmlformats.org/officeDocument/2006/relationships/slide" Target="/ppt/slides/slide7.xml" Id="R356f7ed12bdb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dd6362c274a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9ff6aca7b4c92" /><Relationship Type="http://schemas.openxmlformats.org/officeDocument/2006/relationships/theme" Target="/ppt/slideMasters/theme/theme1.xml" Id="Rf30945b1d88b4e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9ff6aca7b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fcae086e94a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bf637a08848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277d14b91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566179f1d46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c1e4f787346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93528ed0841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f75981770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24 399 296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3 854 537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3 370 475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7 695 977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