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fd04206d5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34c0d971a41e9"/>
  </p:sldMasterIdLst>
  <p:sldIdLst>
    <p:sldId xmlns:r="http://schemas.openxmlformats.org/officeDocument/2006/relationships" id="256" r:id="Rfa8f394bdd4c4261"/>
    <p:sldId xmlns:r="http://schemas.openxmlformats.org/officeDocument/2006/relationships" id="257" r:id="R5e794876ba004f62"/>
    <p:sldId xmlns:r="http://schemas.openxmlformats.org/officeDocument/2006/relationships" id="258" r:id="R64fb255299204003"/>
    <p:sldId xmlns:r="http://schemas.openxmlformats.org/officeDocument/2006/relationships" id="259" r:id="Rc9b51f5bc4a5488c"/>
    <p:sldId xmlns:r="http://schemas.openxmlformats.org/officeDocument/2006/relationships" id="260" r:id="R7808bdc342894ba2"/>
    <p:sldId xmlns:r="http://schemas.openxmlformats.org/officeDocument/2006/relationships" id="261" r:id="R69027887133348e2"/>
    <p:sldId xmlns:r="http://schemas.openxmlformats.org/officeDocument/2006/relationships" id="262" r:id="Rc7d5af48282c4b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34c0d971a41e9" /><Relationship Type="http://schemas.openxmlformats.org/officeDocument/2006/relationships/slide" Target="/ppt/slides/slide1.xml" Id="Rfa8f394bdd4c4261" /><Relationship Type="http://schemas.openxmlformats.org/officeDocument/2006/relationships/slide" Target="/ppt/slides/slide2.xml" Id="R5e794876ba004f62" /><Relationship Type="http://schemas.openxmlformats.org/officeDocument/2006/relationships/slide" Target="/ppt/slides/slide3.xml" Id="R64fb255299204003" /><Relationship Type="http://schemas.openxmlformats.org/officeDocument/2006/relationships/slide" Target="/ppt/slides/slide4.xml" Id="Rc9b51f5bc4a5488c" /><Relationship Type="http://schemas.openxmlformats.org/officeDocument/2006/relationships/slide" Target="/ppt/slides/slide5.xml" Id="R7808bdc342894ba2" /><Relationship Type="http://schemas.openxmlformats.org/officeDocument/2006/relationships/slide" Target="/ppt/slides/slide6.xml" Id="R69027887133348e2" /><Relationship Type="http://schemas.openxmlformats.org/officeDocument/2006/relationships/slide" Target="/ppt/slides/slide7.xml" Id="Rc7d5af48282c4b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7f7e1f6a8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758d846e0440b" /><Relationship Type="http://schemas.openxmlformats.org/officeDocument/2006/relationships/theme" Target="/ppt/slideMasters/theme/theme1.xml" Id="R6b2dc91a97e94f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758d846e0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9cf8604a544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c16c647844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4fe8def1d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dd86b1ca1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d4a5cc042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9e00c56f2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4c68191f6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LEEVES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LEEVES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COLIN TANGNES LEEVES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Hellerudveien 69A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