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1f630a266e4c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c7027a7d747af"/>
  </p:sldMasterIdLst>
  <p:sldIdLst>
    <p:sldId xmlns:r="http://schemas.openxmlformats.org/officeDocument/2006/relationships" id="256" r:id="Rc1fc5af305a84045"/>
    <p:sldId xmlns:r="http://schemas.openxmlformats.org/officeDocument/2006/relationships" id="257" r:id="R474133819d1146bc"/>
    <p:sldId xmlns:r="http://schemas.openxmlformats.org/officeDocument/2006/relationships" id="258" r:id="R20e4ab70b6e54368"/>
    <p:sldId xmlns:r="http://schemas.openxmlformats.org/officeDocument/2006/relationships" id="259" r:id="R89f4a4652c404d0a"/>
    <p:sldId xmlns:r="http://schemas.openxmlformats.org/officeDocument/2006/relationships" id="260" r:id="Re7941355f8724241"/>
    <p:sldId xmlns:r="http://schemas.openxmlformats.org/officeDocument/2006/relationships" id="261" r:id="R60b3d08e06874e82"/>
    <p:sldId xmlns:r="http://schemas.openxmlformats.org/officeDocument/2006/relationships" id="262" r:id="R21f384cb09cd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c7027a7d747af" /><Relationship Type="http://schemas.openxmlformats.org/officeDocument/2006/relationships/slide" Target="/ppt/slides/slide1.xml" Id="Rc1fc5af305a84045" /><Relationship Type="http://schemas.openxmlformats.org/officeDocument/2006/relationships/slide" Target="/ppt/slides/slide2.xml" Id="R474133819d1146bc" /><Relationship Type="http://schemas.openxmlformats.org/officeDocument/2006/relationships/slide" Target="/ppt/slides/slide3.xml" Id="R20e4ab70b6e54368" /><Relationship Type="http://schemas.openxmlformats.org/officeDocument/2006/relationships/slide" Target="/ppt/slides/slide4.xml" Id="R89f4a4652c404d0a" /><Relationship Type="http://schemas.openxmlformats.org/officeDocument/2006/relationships/slide" Target="/ppt/slides/slide5.xml" Id="Re7941355f8724241" /><Relationship Type="http://schemas.openxmlformats.org/officeDocument/2006/relationships/slide" Target="/ppt/slides/slide6.xml" Id="R60b3d08e06874e82" /><Relationship Type="http://schemas.openxmlformats.org/officeDocument/2006/relationships/slide" Target="/ppt/slides/slide7.xml" Id="R21f384cb09cd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98f14ed1142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d56fa3c6743f2" /><Relationship Type="http://schemas.openxmlformats.org/officeDocument/2006/relationships/theme" Target="/ppt/slideMasters/theme/theme1.xml" Id="R2f9089a5a25a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6d56fa3c67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2de889c7a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c02033dcb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f641920704a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e4cf11de7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871c8e85b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8cf5df4c49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d5192ecd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