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3f8a49103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f490d27f14127"/>
  </p:sldMasterIdLst>
  <p:sldIdLst>
    <p:sldId xmlns:r="http://schemas.openxmlformats.org/officeDocument/2006/relationships" id="256" r:id="Rab24fc6402ca4806"/>
    <p:sldId xmlns:r="http://schemas.openxmlformats.org/officeDocument/2006/relationships" id="257" r:id="R90e5cb65f65f47bd"/>
    <p:sldId xmlns:r="http://schemas.openxmlformats.org/officeDocument/2006/relationships" id="258" r:id="Rb51780b2af3f4eb2"/>
    <p:sldId xmlns:r="http://schemas.openxmlformats.org/officeDocument/2006/relationships" id="259" r:id="R5ddd82da29dd4dad"/>
    <p:sldId xmlns:r="http://schemas.openxmlformats.org/officeDocument/2006/relationships" id="260" r:id="R811ea7a4bd944902"/>
    <p:sldId xmlns:r="http://schemas.openxmlformats.org/officeDocument/2006/relationships" id="261" r:id="Rf4389fd4cfb14e47"/>
    <p:sldId xmlns:r="http://schemas.openxmlformats.org/officeDocument/2006/relationships" id="262" r:id="Rc91dffb6ca3e45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f490d27f14127" /><Relationship Type="http://schemas.openxmlformats.org/officeDocument/2006/relationships/slide" Target="/ppt/slides/slide1.xml" Id="Rab24fc6402ca4806" /><Relationship Type="http://schemas.openxmlformats.org/officeDocument/2006/relationships/slide" Target="/ppt/slides/slide2.xml" Id="R90e5cb65f65f47bd" /><Relationship Type="http://schemas.openxmlformats.org/officeDocument/2006/relationships/slide" Target="/ppt/slides/slide3.xml" Id="Rb51780b2af3f4eb2" /><Relationship Type="http://schemas.openxmlformats.org/officeDocument/2006/relationships/slide" Target="/ppt/slides/slide4.xml" Id="R5ddd82da29dd4dad" /><Relationship Type="http://schemas.openxmlformats.org/officeDocument/2006/relationships/slide" Target="/ppt/slides/slide5.xml" Id="R811ea7a4bd944902" /><Relationship Type="http://schemas.openxmlformats.org/officeDocument/2006/relationships/slide" Target="/ppt/slides/slide6.xml" Id="Rf4389fd4cfb14e47" /><Relationship Type="http://schemas.openxmlformats.org/officeDocument/2006/relationships/slide" Target="/ppt/slides/slide7.xml" Id="Rc91dffb6ca3e45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1fb87a3f4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c73c424724368" /><Relationship Type="http://schemas.openxmlformats.org/officeDocument/2006/relationships/theme" Target="/ppt/slideMasters/theme/theme1.xml" Id="Reaaed9e2d4ca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c73c42472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9ca7abe36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c5f8cbf3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d4fc473ce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ce6341341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55e48320d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ec0b9e71245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e960cca4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