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60c9baede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9af630dfae44d4"/>
  </p:sldMasterIdLst>
  <p:sldIdLst>
    <p:sldId xmlns:r="http://schemas.openxmlformats.org/officeDocument/2006/relationships" id="256" r:id="Raa83e5d9ac424caa"/>
    <p:sldId xmlns:r="http://schemas.openxmlformats.org/officeDocument/2006/relationships" id="257" r:id="R46c90658b82d4a16"/>
    <p:sldId xmlns:r="http://schemas.openxmlformats.org/officeDocument/2006/relationships" id="258" r:id="R2ad4e7150eab43b9"/>
    <p:sldId xmlns:r="http://schemas.openxmlformats.org/officeDocument/2006/relationships" id="259" r:id="R2989c2df051f4976"/>
    <p:sldId xmlns:r="http://schemas.openxmlformats.org/officeDocument/2006/relationships" id="260" r:id="R0a43b5228f624974"/>
    <p:sldId xmlns:r="http://schemas.openxmlformats.org/officeDocument/2006/relationships" id="261" r:id="Rad26d6e2bd9846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af630dfae44d4" /><Relationship Type="http://schemas.openxmlformats.org/officeDocument/2006/relationships/slide" Target="/ppt/slides/slide1.xml" Id="Raa83e5d9ac424caa" /><Relationship Type="http://schemas.openxmlformats.org/officeDocument/2006/relationships/slide" Target="/ppt/slides/slide2.xml" Id="R46c90658b82d4a16" /><Relationship Type="http://schemas.openxmlformats.org/officeDocument/2006/relationships/slide" Target="/ppt/slides/slide3.xml" Id="R2ad4e7150eab43b9" /><Relationship Type="http://schemas.openxmlformats.org/officeDocument/2006/relationships/slide" Target="/ppt/slides/slide4.xml" Id="R2989c2df051f4976" /><Relationship Type="http://schemas.openxmlformats.org/officeDocument/2006/relationships/slide" Target="/ppt/slides/slide5.xml" Id="R0a43b5228f624974" /><Relationship Type="http://schemas.openxmlformats.org/officeDocument/2006/relationships/slide" Target="/ppt/slides/slide6.xml" Id="Rad26d6e2bd9846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f5389fd22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a3a186ad4292" /><Relationship Type="http://schemas.openxmlformats.org/officeDocument/2006/relationships/theme" Target="/ppt/slideMasters/theme/theme1.xml" Id="R69c2d57f666542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4da3a186ad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746582123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f8dd7518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cad1c99d2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f70f665d6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1f5f30d69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00f451adf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