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6dba7c3d45247e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c2287f0b58746f9"/>
  </p:sldMasterIdLst>
  <p:sldIdLst>
    <p:sldId xmlns:r="http://schemas.openxmlformats.org/officeDocument/2006/relationships" id="256" r:id="R276d0016069d4eaf"/>
    <p:sldId xmlns:r="http://schemas.openxmlformats.org/officeDocument/2006/relationships" id="257" r:id="Re34959182fd6485b"/>
    <p:sldId xmlns:r="http://schemas.openxmlformats.org/officeDocument/2006/relationships" id="258" r:id="R68d9e8cadd6e4c6e"/>
    <p:sldId xmlns:r="http://schemas.openxmlformats.org/officeDocument/2006/relationships" id="259" r:id="R712e06b7f33a45ad"/>
    <p:sldId xmlns:r="http://schemas.openxmlformats.org/officeDocument/2006/relationships" id="260" r:id="R0d905e718ccb453c"/>
    <p:sldId xmlns:r="http://schemas.openxmlformats.org/officeDocument/2006/relationships" id="261" r:id="Ra72db178044e457e"/>
    <p:sldId xmlns:r="http://schemas.openxmlformats.org/officeDocument/2006/relationships" id="262" r:id="R72339c55032f413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c2287f0b58746f9" /><Relationship Type="http://schemas.openxmlformats.org/officeDocument/2006/relationships/slide" Target="/ppt/slides/slide1.xml" Id="R276d0016069d4eaf" /><Relationship Type="http://schemas.openxmlformats.org/officeDocument/2006/relationships/slide" Target="/ppt/slides/slide2.xml" Id="Re34959182fd6485b" /><Relationship Type="http://schemas.openxmlformats.org/officeDocument/2006/relationships/slide" Target="/ppt/slides/slide3.xml" Id="R68d9e8cadd6e4c6e" /><Relationship Type="http://schemas.openxmlformats.org/officeDocument/2006/relationships/slide" Target="/ppt/slides/slide4.xml" Id="R712e06b7f33a45ad" /><Relationship Type="http://schemas.openxmlformats.org/officeDocument/2006/relationships/slide" Target="/ppt/slides/slide5.xml" Id="R0d905e718ccb453c" /><Relationship Type="http://schemas.openxmlformats.org/officeDocument/2006/relationships/slide" Target="/ppt/slides/slide6.xml" Id="Ra72db178044e457e" /><Relationship Type="http://schemas.openxmlformats.org/officeDocument/2006/relationships/slide" Target="/ppt/slides/slide7.xml" Id="R72339c55032f413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aa8101c8d60418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5129e844ec401d" /><Relationship Type="http://schemas.openxmlformats.org/officeDocument/2006/relationships/theme" Target="/ppt/slideMasters/theme/theme1.xml" Id="R987e55bb81564e8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75129e844ec401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43e238f3914db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79c9fdf4044ac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10b41fee30448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c7987d0fc549b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d6acac75cf4b1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edf7589494439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d15333601f4f5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SWOOP GROUP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SWOOP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SWOOP GROUP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SWOOP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SWOOP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SWOOP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−10 657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201 863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3 009 665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3 059 672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SWOOP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SÆTRE MARTIN WIK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SWOOP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Gamle Kalvedalsveien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5019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916 640 471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SWOOP GROUP AS</a:t>
            </a:r>
          </a:p>
        </p:txBody>
      </p:sp>
    </p:spTree>
  </p:cSld>
  <p:clrMapOvr>
    <a:masterClrMapping xmlns:a="http://schemas.openxmlformats.org/drawingml/2006/main"/>
  </p:clrMapOvr>
</p:sld>
</file>