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ab6e70f6a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72c87ef2f74e48"/>
  </p:sldMasterIdLst>
  <p:sldIdLst>
    <p:sldId xmlns:r="http://schemas.openxmlformats.org/officeDocument/2006/relationships" id="256" r:id="R0165c117f168446d"/>
    <p:sldId xmlns:r="http://schemas.openxmlformats.org/officeDocument/2006/relationships" id="257" r:id="Ref2b2acf95664c2a"/>
    <p:sldId xmlns:r="http://schemas.openxmlformats.org/officeDocument/2006/relationships" id="258" r:id="Rc723e07059fa406d"/>
    <p:sldId xmlns:r="http://schemas.openxmlformats.org/officeDocument/2006/relationships" id="259" r:id="R2794f9be3bbf4049"/>
    <p:sldId xmlns:r="http://schemas.openxmlformats.org/officeDocument/2006/relationships" id="260" r:id="R7a9853e3270345c8"/>
    <p:sldId xmlns:r="http://schemas.openxmlformats.org/officeDocument/2006/relationships" id="261" r:id="Ra39489c8ae1b48b5"/>
    <p:sldId xmlns:r="http://schemas.openxmlformats.org/officeDocument/2006/relationships" id="262" r:id="Rd520b0a50bf24b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2c87ef2f74e48" /><Relationship Type="http://schemas.openxmlformats.org/officeDocument/2006/relationships/slide" Target="/ppt/slides/slide1.xml" Id="R0165c117f168446d" /><Relationship Type="http://schemas.openxmlformats.org/officeDocument/2006/relationships/slide" Target="/ppt/slides/slide2.xml" Id="Ref2b2acf95664c2a" /><Relationship Type="http://schemas.openxmlformats.org/officeDocument/2006/relationships/slide" Target="/ppt/slides/slide3.xml" Id="Rc723e07059fa406d" /><Relationship Type="http://schemas.openxmlformats.org/officeDocument/2006/relationships/slide" Target="/ppt/slides/slide4.xml" Id="R2794f9be3bbf4049" /><Relationship Type="http://schemas.openxmlformats.org/officeDocument/2006/relationships/slide" Target="/ppt/slides/slide5.xml" Id="R7a9853e3270345c8" /><Relationship Type="http://schemas.openxmlformats.org/officeDocument/2006/relationships/slide" Target="/ppt/slides/slide6.xml" Id="Ra39489c8ae1b48b5" /><Relationship Type="http://schemas.openxmlformats.org/officeDocument/2006/relationships/slide" Target="/ppt/slides/slide7.xml" Id="Rd520b0a50bf24b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0b580f358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73ec9a20d433a" /><Relationship Type="http://schemas.openxmlformats.org/officeDocument/2006/relationships/theme" Target="/ppt/slideMasters/theme/theme1.xml" Id="Rbaac0b43c5a846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73ec9a20d43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78c768cf1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8f6e025f0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31d50e007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fa27f5b28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0a41d6ab6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dcabb910f49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c644ffff4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