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3540715fe8425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cbf75c9ead43c0"/>
  </p:sldMasterIdLst>
  <p:sldIdLst>
    <p:sldId xmlns:r="http://schemas.openxmlformats.org/officeDocument/2006/relationships" id="256" r:id="Rbe5aa90f4d15472f"/>
    <p:sldId xmlns:r="http://schemas.openxmlformats.org/officeDocument/2006/relationships" id="257" r:id="R8ae205f1a2984ce8"/>
    <p:sldId xmlns:r="http://schemas.openxmlformats.org/officeDocument/2006/relationships" id="258" r:id="Rf18a6db856234a76"/>
    <p:sldId xmlns:r="http://schemas.openxmlformats.org/officeDocument/2006/relationships" id="259" r:id="Rb91b558cafa94abe"/>
    <p:sldId xmlns:r="http://schemas.openxmlformats.org/officeDocument/2006/relationships" id="260" r:id="R768810bc51334817"/>
    <p:sldId xmlns:r="http://schemas.openxmlformats.org/officeDocument/2006/relationships" id="261" r:id="R42bae0c5c1bc4921"/>
    <p:sldId xmlns:r="http://schemas.openxmlformats.org/officeDocument/2006/relationships" id="262" r:id="R57c50e2a8c8640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cbf75c9ead43c0" /><Relationship Type="http://schemas.openxmlformats.org/officeDocument/2006/relationships/slide" Target="/ppt/slides/slide1.xml" Id="Rbe5aa90f4d15472f" /><Relationship Type="http://schemas.openxmlformats.org/officeDocument/2006/relationships/slide" Target="/ppt/slides/slide2.xml" Id="R8ae205f1a2984ce8" /><Relationship Type="http://schemas.openxmlformats.org/officeDocument/2006/relationships/slide" Target="/ppt/slides/slide3.xml" Id="Rf18a6db856234a76" /><Relationship Type="http://schemas.openxmlformats.org/officeDocument/2006/relationships/slide" Target="/ppt/slides/slide4.xml" Id="Rb91b558cafa94abe" /><Relationship Type="http://schemas.openxmlformats.org/officeDocument/2006/relationships/slide" Target="/ppt/slides/slide5.xml" Id="R768810bc51334817" /><Relationship Type="http://schemas.openxmlformats.org/officeDocument/2006/relationships/slide" Target="/ppt/slides/slide6.xml" Id="R42bae0c5c1bc4921" /><Relationship Type="http://schemas.openxmlformats.org/officeDocument/2006/relationships/slide" Target="/ppt/slides/slide7.xml" Id="R57c50e2a8c8640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74d8f813c44a7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42c5cbb0524914" /><Relationship Type="http://schemas.openxmlformats.org/officeDocument/2006/relationships/theme" Target="/ppt/slideMasters/theme/theme1.xml" Id="R2ece6dd70a81463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42c5cbb05249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b3dd7f42047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298245e9ca46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47f7a923d4b0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364d5359249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9e697bdfc6483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822015f394c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6bc6327e1b44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SKJERVEN ACCOUNTING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ACCOUNTING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688 991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2 278 123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2 281 456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SKJERVEN VIBEKE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Veraåsen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3219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vibeke@skjervenaccounting.no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916 630 913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SKJERVEN ACCOUNTING AS</a:t>
            </a:r>
          </a:p>
        </p:txBody>
      </p:sp>
    </p:spTree>
  </p:cSld>
  <p:clrMapOvr>
    <a:masterClrMapping xmlns:a="http://schemas.openxmlformats.org/drawingml/2006/main"/>
  </p:clrMapOvr>
</p:sld>
</file>