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01ee8ed95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e4e698f6646e9"/>
  </p:sldMasterIdLst>
  <p:sldIdLst>
    <p:sldId xmlns:r="http://schemas.openxmlformats.org/officeDocument/2006/relationships" id="256" r:id="R10ab9a409b994b49"/>
    <p:sldId xmlns:r="http://schemas.openxmlformats.org/officeDocument/2006/relationships" id="257" r:id="Refa5dee25da94e1b"/>
    <p:sldId xmlns:r="http://schemas.openxmlformats.org/officeDocument/2006/relationships" id="258" r:id="Rbcb77358a9854835"/>
    <p:sldId xmlns:r="http://schemas.openxmlformats.org/officeDocument/2006/relationships" id="259" r:id="R03d7762f54224fee"/>
    <p:sldId xmlns:r="http://schemas.openxmlformats.org/officeDocument/2006/relationships" id="260" r:id="Re20489caabd3445d"/>
    <p:sldId xmlns:r="http://schemas.openxmlformats.org/officeDocument/2006/relationships" id="261" r:id="R7b5212d24abd4cc9"/>
    <p:sldId xmlns:r="http://schemas.openxmlformats.org/officeDocument/2006/relationships" id="262" r:id="R888f53a7d09f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e4e698f6646e9" /><Relationship Type="http://schemas.openxmlformats.org/officeDocument/2006/relationships/slide" Target="/ppt/slides/slide1.xml" Id="R10ab9a409b994b49" /><Relationship Type="http://schemas.openxmlformats.org/officeDocument/2006/relationships/slide" Target="/ppt/slides/slide2.xml" Id="Refa5dee25da94e1b" /><Relationship Type="http://schemas.openxmlformats.org/officeDocument/2006/relationships/slide" Target="/ppt/slides/slide3.xml" Id="Rbcb77358a9854835" /><Relationship Type="http://schemas.openxmlformats.org/officeDocument/2006/relationships/slide" Target="/ppt/slides/slide4.xml" Id="R03d7762f54224fee" /><Relationship Type="http://schemas.openxmlformats.org/officeDocument/2006/relationships/slide" Target="/ppt/slides/slide5.xml" Id="Re20489caabd3445d" /><Relationship Type="http://schemas.openxmlformats.org/officeDocument/2006/relationships/slide" Target="/ppt/slides/slide6.xml" Id="R7b5212d24abd4cc9" /><Relationship Type="http://schemas.openxmlformats.org/officeDocument/2006/relationships/slide" Target="/ppt/slides/slide7.xml" Id="R888f53a7d09f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fc552c9a4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89cdeb7804e43" /><Relationship Type="http://schemas.openxmlformats.org/officeDocument/2006/relationships/theme" Target="/ppt/slideMasters/theme/theme1.xml" Id="Rf0ce532613bd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89cdeb7804e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10d3d57e0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456ae7110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5ba93d4f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c7599205f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ed1426d00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48ad61fee4f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aab2635d0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THORIUM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THORIUM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−4 960 933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−6 129 329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10 491 080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25 784 625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EIENDOM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HOELSTAD HOLDING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PENTHOUSE MIRADORES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 PROSJEKT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