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80318bea934b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0691b4577643a2"/>
  </p:sldMasterIdLst>
  <p:sldIdLst>
    <p:sldId xmlns:r="http://schemas.openxmlformats.org/officeDocument/2006/relationships" id="256" r:id="R8bf6579d509f48e6"/>
    <p:sldId xmlns:r="http://schemas.openxmlformats.org/officeDocument/2006/relationships" id="257" r:id="R8627d55dd61c4ba8"/>
    <p:sldId xmlns:r="http://schemas.openxmlformats.org/officeDocument/2006/relationships" id="258" r:id="R0d41a18c86e947e8"/>
    <p:sldId xmlns:r="http://schemas.openxmlformats.org/officeDocument/2006/relationships" id="259" r:id="R4aae4f0ffdf64f8b"/>
    <p:sldId xmlns:r="http://schemas.openxmlformats.org/officeDocument/2006/relationships" id="260" r:id="Rbbb8d3028c5441fa"/>
    <p:sldId xmlns:r="http://schemas.openxmlformats.org/officeDocument/2006/relationships" id="261" r:id="Rfde8604b6eb14c69"/>
    <p:sldId xmlns:r="http://schemas.openxmlformats.org/officeDocument/2006/relationships" id="262" r:id="R1a6d459dc41e41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0691b4577643a2" /><Relationship Type="http://schemas.openxmlformats.org/officeDocument/2006/relationships/slide" Target="/ppt/slides/slide1.xml" Id="R8bf6579d509f48e6" /><Relationship Type="http://schemas.openxmlformats.org/officeDocument/2006/relationships/slide" Target="/ppt/slides/slide2.xml" Id="R8627d55dd61c4ba8" /><Relationship Type="http://schemas.openxmlformats.org/officeDocument/2006/relationships/slide" Target="/ppt/slides/slide3.xml" Id="R0d41a18c86e947e8" /><Relationship Type="http://schemas.openxmlformats.org/officeDocument/2006/relationships/slide" Target="/ppt/slides/slide4.xml" Id="R4aae4f0ffdf64f8b" /><Relationship Type="http://schemas.openxmlformats.org/officeDocument/2006/relationships/slide" Target="/ppt/slides/slide5.xml" Id="Rbbb8d3028c5441fa" /><Relationship Type="http://schemas.openxmlformats.org/officeDocument/2006/relationships/slide" Target="/ppt/slides/slide6.xml" Id="Rfde8604b6eb14c69" /><Relationship Type="http://schemas.openxmlformats.org/officeDocument/2006/relationships/slide" Target="/ppt/slides/slide7.xml" Id="R1a6d459dc41e41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d4b0b774504a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4145beab8e4ae9" /><Relationship Type="http://schemas.openxmlformats.org/officeDocument/2006/relationships/theme" Target="/ppt/slideMasters/theme/theme1.xml" Id="Rbcea883fa9d440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4145beab8e4a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2344dfcc945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0dfec0d444e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1c978874a45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db46c68a645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6ea2c814e43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f7bd5d9ba247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6760bfdb449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 INVESTERING III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INVESTERING III AS ble etablert [år] og holder til i Åkrehamn.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3 475 845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48 054 044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130 999 486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 3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 KAPITAL 1 AS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 KAPITAL 1 AS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 3 AS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4270 Åkrehamn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916 287 828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