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41ab80cd1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048dcb7b84efd"/>
  </p:sldMasterIdLst>
  <p:sldIdLst>
    <p:sldId xmlns:r="http://schemas.openxmlformats.org/officeDocument/2006/relationships" id="256" r:id="R8a4297dec8e944b9"/>
    <p:sldId xmlns:r="http://schemas.openxmlformats.org/officeDocument/2006/relationships" id="257" r:id="Rf7f9f120bc5a46ac"/>
    <p:sldId xmlns:r="http://schemas.openxmlformats.org/officeDocument/2006/relationships" id="258" r:id="Rfa25995b433e4daa"/>
    <p:sldId xmlns:r="http://schemas.openxmlformats.org/officeDocument/2006/relationships" id="259" r:id="R3a98c5a59f4e4258"/>
    <p:sldId xmlns:r="http://schemas.openxmlformats.org/officeDocument/2006/relationships" id="260" r:id="Re1a8d7cd4538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048dcb7b84efd" /><Relationship Type="http://schemas.openxmlformats.org/officeDocument/2006/relationships/slide" Target="/ppt/slides/slide1.xml" Id="R8a4297dec8e944b9" /><Relationship Type="http://schemas.openxmlformats.org/officeDocument/2006/relationships/slide" Target="/ppt/slides/slide2.xml" Id="Rf7f9f120bc5a46ac" /><Relationship Type="http://schemas.openxmlformats.org/officeDocument/2006/relationships/slide" Target="/ppt/slides/slide3.xml" Id="Rfa25995b433e4daa" /><Relationship Type="http://schemas.openxmlformats.org/officeDocument/2006/relationships/slide" Target="/ppt/slides/slide4.xml" Id="R3a98c5a59f4e4258" /><Relationship Type="http://schemas.openxmlformats.org/officeDocument/2006/relationships/slide" Target="/ppt/slides/slide5.xml" Id="Re1a8d7cd4538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587cbace7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8e4019b734a84" /><Relationship Type="http://schemas.openxmlformats.org/officeDocument/2006/relationships/theme" Target="/ppt/slideMasters/theme/theme1.xml" Id="R56239e3e4a46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8e4019b734a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2199abe91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a712d977a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9004d6b34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df7828eed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25030ba84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 &amp; PAULINA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&amp; PAULINA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916 235 607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