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088612e3d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53b3fa7cd4ea5"/>
  </p:sldMasterIdLst>
  <p:sldIdLst>
    <p:sldId xmlns:r="http://schemas.openxmlformats.org/officeDocument/2006/relationships" id="256" r:id="R730b9a280a49480e"/>
    <p:sldId xmlns:r="http://schemas.openxmlformats.org/officeDocument/2006/relationships" id="257" r:id="R31e64e286a5f4374"/>
    <p:sldId xmlns:r="http://schemas.openxmlformats.org/officeDocument/2006/relationships" id="258" r:id="R4908aca4b2a74ae8"/>
    <p:sldId xmlns:r="http://schemas.openxmlformats.org/officeDocument/2006/relationships" id="259" r:id="R87eacf2f631e481e"/>
    <p:sldId xmlns:r="http://schemas.openxmlformats.org/officeDocument/2006/relationships" id="260" r:id="R32958332eb944796"/>
    <p:sldId xmlns:r="http://schemas.openxmlformats.org/officeDocument/2006/relationships" id="261" r:id="R271cfe2546c343d8"/>
    <p:sldId xmlns:r="http://schemas.openxmlformats.org/officeDocument/2006/relationships" id="262" r:id="R251f43c6c900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53b3fa7cd4ea5" /><Relationship Type="http://schemas.openxmlformats.org/officeDocument/2006/relationships/slide" Target="/ppt/slides/slide1.xml" Id="R730b9a280a49480e" /><Relationship Type="http://schemas.openxmlformats.org/officeDocument/2006/relationships/slide" Target="/ppt/slides/slide2.xml" Id="R31e64e286a5f4374" /><Relationship Type="http://schemas.openxmlformats.org/officeDocument/2006/relationships/slide" Target="/ppt/slides/slide3.xml" Id="R4908aca4b2a74ae8" /><Relationship Type="http://schemas.openxmlformats.org/officeDocument/2006/relationships/slide" Target="/ppt/slides/slide4.xml" Id="R87eacf2f631e481e" /><Relationship Type="http://schemas.openxmlformats.org/officeDocument/2006/relationships/slide" Target="/ppt/slides/slide5.xml" Id="R32958332eb944796" /><Relationship Type="http://schemas.openxmlformats.org/officeDocument/2006/relationships/slide" Target="/ppt/slides/slide6.xml" Id="R271cfe2546c343d8" /><Relationship Type="http://schemas.openxmlformats.org/officeDocument/2006/relationships/slide" Target="/ppt/slides/slide7.xml" Id="R251f43c6c900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7f0ef858f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de49f9a254981" /><Relationship Type="http://schemas.openxmlformats.org/officeDocument/2006/relationships/theme" Target="/ppt/slideMasters/theme/theme1.xml" Id="R73878265d385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de49f9a25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d072cc7e6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8894bcf5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c68db7e3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74b1057b3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f24a3e664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d9247fa8e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059c1877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