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bcb2d88dee4f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b96216d33e4894"/>
  </p:sldMasterIdLst>
  <p:sldIdLst>
    <p:sldId xmlns:r="http://schemas.openxmlformats.org/officeDocument/2006/relationships" id="256" r:id="Rd3460d3077174f1f"/>
    <p:sldId xmlns:r="http://schemas.openxmlformats.org/officeDocument/2006/relationships" id="257" r:id="R65d722f4887f4ce0"/>
    <p:sldId xmlns:r="http://schemas.openxmlformats.org/officeDocument/2006/relationships" id="258" r:id="R5a02a8a0c3a24c30"/>
    <p:sldId xmlns:r="http://schemas.openxmlformats.org/officeDocument/2006/relationships" id="259" r:id="R6d4d57600a31444f"/>
    <p:sldId xmlns:r="http://schemas.openxmlformats.org/officeDocument/2006/relationships" id="260" r:id="Re8627743b1094b53"/>
    <p:sldId xmlns:r="http://schemas.openxmlformats.org/officeDocument/2006/relationships" id="261" r:id="Rcc26f14d58eb46b5"/>
    <p:sldId xmlns:r="http://schemas.openxmlformats.org/officeDocument/2006/relationships" id="262" r:id="R98bb8406de304c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96216d33e4894" /><Relationship Type="http://schemas.openxmlformats.org/officeDocument/2006/relationships/slide" Target="/ppt/slides/slide1.xml" Id="Rd3460d3077174f1f" /><Relationship Type="http://schemas.openxmlformats.org/officeDocument/2006/relationships/slide" Target="/ppt/slides/slide2.xml" Id="R65d722f4887f4ce0" /><Relationship Type="http://schemas.openxmlformats.org/officeDocument/2006/relationships/slide" Target="/ppt/slides/slide3.xml" Id="R5a02a8a0c3a24c30" /><Relationship Type="http://schemas.openxmlformats.org/officeDocument/2006/relationships/slide" Target="/ppt/slides/slide4.xml" Id="R6d4d57600a31444f" /><Relationship Type="http://schemas.openxmlformats.org/officeDocument/2006/relationships/slide" Target="/ppt/slides/slide5.xml" Id="Re8627743b1094b53" /><Relationship Type="http://schemas.openxmlformats.org/officeDocument/2006/relationships/slide" Target="/ppt/slides/slide6.xml" Id="Rcc26f14d58eb46b5" /><Relationship Type="http://schemas.openxmlformats.org/officeDocument/2006/relationships/slide" Target="/ppt/slides/slide7.xml" Id="R98bb8406de304c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79b1ee496141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72c70a0510474d" /><Relationship Type="http://schemas.openxmlformats.org/officeDocument/2006/relationships/theme" Target="/ppt/slideMasters/theme/theme1.xml" Id="R88c23d2fbd754a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72c70a051047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d7fb946f040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4676b76954a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25fed8c7745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35eba510b43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3aa660d9c4b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818ef83a94de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8e33c0f224d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