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07e01959a45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a5392f96345fe"/>
  </p:sldMasterIdLst>
  <p:sldIdLst>
    <p:sldId xmlns:r="http://schemas.openxmlformats.org/officeDocument/2006/relationships" id="256" r:id="Re0268a7342aa41e3"/>
    <p:sldId xmlns:r="http://schemas.openxmlformats.org/officeDocument/2006/relationships" id="257" r:id="R72487a2eb3c74b4d"/>
    <p:sldId xmlns:r="http://schemas.openxmlformats.org/officeDocument/2006/relationships" id="258" r:id="R766eab66ff634146"/>
    <p:sldId xmlns:r="http://schemas.openxmlformats.org/officeDocument/2006/relationships" id="259" r:id="R913e83aee4f64c7c"/>
    <p:sldId xmlns:r="http://schemas.openxmlformats.org/officeDocument/2006/relationships" id="260" r:id="Rd7a75d634e99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a5392f96345fe" /><Relationship Type="http://schemas.openxmlformats.org/officeDocument/2006/relationships/slide" Target="/ppt/slides/slide1.xml" Id="Re0268a7342aa41e3" /><Relationship Type="http://schemas.openxmlformats.org/officeDocument/2006/relationships/slide" Target="/ppt/slides/slide2.xml" Id="R72487a2eb3c74b4d" /><Relationship Type="http://schemas.openxmlformats.org/officeDocument/2006/relationships/slide" Target="/ppt/slides/slide3.xml" Id="R766eab66ff634146" /><Relationship Type="http://schemas.openxmlformats.org/officeDocument/2006/relationships/slide" Target="/ppt/slides/slide4.xml" Id="R913e83aee4f64c7c" /><Relationship Type="http://schemas.openxmlformats.org/officeDocument/2006/relationships/slide" Target="/ppt/slides/slide5.xml" Id="Rd7a75d634e99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bd47aac37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2952c5ca4d89" /><Relationship Type="http://schemas.openxmlformats.org/officeDocument/2006/relationships/theme" Target="/ppt/slideMasters/theme/theme1.xml" Id="Re2a7ce35d4714e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c2952c5ca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abfc4e16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af0a87d8a43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81eebacc14f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eb21dd78d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226517e29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