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a679c8960143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bfb99a37b34226"/>
  </p:sldMasterIdLst>
  <p:sldIdLst>
    <p:sldId xmlns:r="http://schemas.openxmlformats.org/officeDocument/2006/relationships" id="256" r:id="R5652bc3f54cf4423"/>
    <p:sldId xmlns:r="http://schemas.openxmlformats.org/officeDocument/2006/relationships" id="257" r:id="R4508e88220584566"/>
    <p:sldId xmlns:r="http://schemas.openxmlformats.org/officeDocument/2006/relationships" id="258" r:id="R5ca9ef28c7954c84"/>
    <p:sldId xmlns:r="http://schemas.openxmlformats.org/officeDocument/2006/relationships" id="259" r:id="Ree189b8172b94a9d"/>
    <p:sldId xmlns:r="http://schemas.openxmlformats.org/officeDocument/2006/relationships" id="260" r:id="R4eed1a1849ba495c"/>
    <p:sldId xmlns:r="http://schemas.openxmlformats.org/officeDocument/2006/relationships" id="261" r:id="R16dabc41f12c4a9f"/>
    <p:sldId xmlns:r="http://schemas.openxmlformats.org/officeDocument/2006/relationships" id="262" r:id="Rf367312b9f6b47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bfb99a37b34226" /><Relationship Type="http://schemas.openxmlformats.org/officeDocument/2006/relationships/slide" Target="/ppt/slides/slide1.xml" Id="R5652bc3f54cf4423" /><Relationship Type="http://schemas.openxmlformats.org/officeDocument/2006/relationships/slide" Target="/ppt/slides/slide2.xml" Id="R4508e88220584566" /><Relationship Type="http://schemas.openxmlformats.org/officeDocument/2006/relationships/slide" Target="/ppt/slides/slide3.xml" Id="R5ca9ef28c7954c84" /><Relationship Type="http://schemas.openxmlformats.org/officeDocument/2006/relationships/slide" Target="/ppt/slides/slide4.xml" Id="Ree189b8172b94a9d" /><Relationship Type="http://schemas.openxmlformats.org/officeDocument/2006/relationships/slide" Target="/ppt/slides/slide5.xml" Id="R4eed1a1849ba495c" /><Relationship Type="http://schemas.openxmlformats.org/officeDocument/2006/relationships/slide" Target="/ppt/slides/slide6.xml" Id="R16dabc41f12c4a9f" /><Relationship Type="http://schemas.openxmlformats.org/officeDocument/2006/relationships/slide" Target="/ppt/slides/slide7.xml" Id="Rf367312b9f6b47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578bdd585a4c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e54b27bca461c" /><Relationship Type="http://schemas.openxmlformats.org/officeDocument/2006/relationships/theme" Target="/ppt/slideMasters/theme/theme1.xml" Id="R39264124dfbb4d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3e54b27bca46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1e97eac1d4e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b02072e9b41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99e98b87c4c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0067ded1e40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ea5d6909341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e3d684f0748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2310ff97c4d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 JOHANSSEN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JOHANSSEN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568 482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4 229 543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4 229 543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JOHANSSEN  –  55,6 %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JOHANSSEN  –  44,4 %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8402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916 143 621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