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dd01728448141b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7e6ce99ffdc4555"/>
  </p:sldMasterIdLst>
  <p:sldIdLst>
    <p:sldId xmlns:r="http://schemas.openxmlformats.org/officeDocument/2006/relationships" id="256" r:id="Rc060aafb764f4811"/>
    <p:sldId xmlns:r="http://schemas.openxmlformats.org/officeDocument/2006/relationships" id="257" r:id="R78496c34224f4cca"/>
    <p:sldId xmlns:r="http://schemas.openxmlformats.org/officeDocument/2006/relationships" id="258" r:id="R79a62c9ebf014eed"/>
    <p:sldId xmlns:r="http://schemas.openxmlformats.org/officeDocument/2006/relationships" id="259" r:id="R05901d33590b4f9c"/>
    <p:sldId xmlns:r="http://schemas.openxmlformats.org/officeDocument/2006/relationships" id="260" r:id="R309f57da82db47dd"/>
    <p:sldId xmlns:r="http://schemas.openxmlformats.org/officeDocument/2006/relationships" id="261" r:id="Rba8cd37899044482"/>
    <p:sldId xmlns:r="http://schemas.openxmlformats.org/officeDocument/2006/relationships" id="262" r:id="R6332cba6cdde453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7e6ce99ffdc4555" /><Relationship Type="http://schemas.openxmlformats.org/officeDocument/2006/relationships/slide" Target="/ppt/slides/slide1.xml" Id="Rc060aafb764f4811" /><Relationship Type="http://schemas.openxmlformats.org/officeDocument/2006/relationships/slide" Target="/ppt/slides/slide2.xml" Id="R78496c34224f4cca" /><Relationship Type="http://schemas.openxmlformats.org/officeDocument/2006/relationships/slide" Target="/ppt/slides/slide3.xml" Id="R79a62c9ebf014eed" /><Relationship Type="http://schemas.openxmlformats.org/officeDocument/2006/relationships/slide" Target="/ppt/slides/slide4.xml" Id="R05901d33590b4f9c" /><Relationship Type="http://schemas.openxmlformats.org/officeDocument/2006/relationships/slide" Target="/ppt/slides/slide5.xml" Id="R309f57da82db47dd" /><Relationship Type="http://schemas.openxmlformats.org/officeDocument/2006/relationships/slide" Target="/ppt/slides/slide6.xml" Id="Rba8cd37899044482" /><Relationship Type="http://schemas.openxmlformats.org/officeDocument/2006/relationships/slide" Target="/ppt/slides/slide7.xml" Id="R6332cba6cdde453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5f96adb97394ca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35fac1e28a4356" /><Relationship Type="http://schemas.openxmlformats.org/officeDocument/2006/relationships/theme" Target="/ppt/slideMasters/theme/theme1.xml" Id="R1d294cc27e2f46f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935fac1e28a435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cbf585f368418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06d27ae7dc486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8e5f2a7d4f4b7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aecb03bc714fc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95893982304f9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4609d56c3b4b6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0498ef58e1444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REINETUN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REINETUN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REINETUN AS ble etablert [år] og holder til i Ørsta.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REINETUN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REINETUN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REINETUN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475 000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424 265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339 917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6 694 877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6 912 886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REINETUN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MYKLEBUST VEGAR BØE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REINETUN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Dalevegen 80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6154 Ørsta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916 136 331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REINETUN AS</a:t>
            </a:r>
          </a:p>
        </p:txBody>
      </p:sp>
    </p:spTree>
  </p:cSld>
  <p:clrMapOvr>
    <a:masterClrMapping xmlns:a="http://schemas.openxmlformats.org/drawingml/2006/main"/>
  </p:clrMapOvr>
</p:sld>
</file>