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14c7d7780441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5697bc91a54162"/>
  </p:sldMasterIdLst>
  <p:sldIdLst>
    <p:sldId xmlns:r="http://schemas.openxmlformats.org/officeDocument/2006/relationships" id="256" r:id="R73f49c41b75a4f03"/>
    <p:sldId xmlns:r="http://schemas.openxmlformats.org/officeDocument/2006/relationships" id="257" r:id="R9bdd8979a9a04163"/>
    <p:sldId xmlns:r="http://schemas.openxmlformats.org/officeDocument/2006/relationships" id="258" r:id="R1b7fe01096b54dbb"/>
    <p:sldId xmlns:r="http://schemas.openxmlformats.org/officeDocument/2006/relationships" id="259" r:id="R465521756e664acc"/>
    <p:sldId xmlns:r="http://schemas.openxmlformats.org/officeDocument/2006/relationships" id="260" r:id="R231e3257a5564721"/>
    <p:sldId xmlns:r="http://schemas.openxmlformats.org/officeDocument/2006/relationships" id="261" r:id="Ra73f3469036f4fbd"/>
    <p:sldId xmlns:r="http://schemas.openxmlformats.org/officeDocument/2006/relationships" id="262" r:id="Rec34273af74843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5697bc91a54162" /><Relationship Type="http://schemas.openxmlformats.org/officeDocument/2006/relationships/slide" Target="/ppt/slides/slide1.xml" Id="R73f49c41b75a4f03" /><Relationship Type="http://schemas.openxmlformats.org/officeDocument/2006/relationships/slide" Target="/ppt/slides/slide2.xml" Id="R9bdd8979a9a04163" /><Relationship Type="http://schemas.openxmlformats.org/officeDocument/2006/relationships/slide" Target="/ppt/slides/slide3.xml" Id="R1b7fe01096b54dbb" /><Relationship Type="http://schemas.openxmlformats.org/officeDocument/2006/relationships/slide" Target="/ppt/slides/slide4.xml" Id="R465521756e664acc" /><Relationship Type="http://schemas.openxmlformats.org/officeDocument/2006/relationships/slide" Target="/ppt/slides/slide5.xml" Id="R231e3257a5564721" /><Relationship Type="http://schemas.openxmlformats.org/officeDocument/2006/relationships/slide" Target="/ppt/slides/slide6.xml" Id="Ra73f3469036f4fbd" /><Relationship Type="http://schemas.openxmlformats.org/officeDocument/2006/relationships/slide" Target="/ppt/slides/slide7.xml" Id="Rec34273af74843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b8e6ffba8646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6bcd3585d4dc8" /><Relationship Type="http://schemas.openxmlformats.org/officeDocument/2006/relationships/theme" Target="/ppt/slideMasters/theme/theme1.xml" Id="R382dbb4f5a8640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46bcd3585d4d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3975e507d40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ead5c9f7a4b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be2a00c9346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854ec844743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e0b7fb52142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f0850b4b644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dadaf9d4146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SANA PHARMA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SANA PHARMA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225 894 637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−29 496 396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104 262 610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533 349 142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620 444 662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HELSE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TELECOM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916 070 721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