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cd8fe6051240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f94e7db003430e"/>
  </p:sldMasterIdLst>
  <p:sldIdLst>
    <p:sldId xmlns:r="http://schemas.openxmlformats.org/officeDocument/2006/relationships" id="256" r:id="Rc48989c2f75a4d39"/>
    <p:sldId xmlns:r="http://schemas.openxmlformats.org/officeDocument/2006/relationships" id="257" r:id="R282a29f0e8d74b63"/>
    <p:sldId xmlns:r="http://schemas.openxmlformats.org/officeDocument/2006/relationships" id="258" r:id="R5dd638c5da1a4af9"/>
    <p:sldId xmlns:r="http://schemas.openxmlformats.org/officeDocument/2006/relationships" id="259" r:id="R10c384245b65440c"/>
    <p:sldId xmlns:r="http://schemas.openxmlformats.org/officeDocument/2006/relationships" id="260" r:id="R9f512fbddfdd4604"/>
    <p:sldId xmlns:r="http://schemas.openxmlformats.org/officeDocument/2006/relationships" id="261" r:id="R884260f267da44c8"/>
    <p:sldId xmlns:r="http://schemas.openxmlformats.org/officeDocument/2006/relationships" id="262" r:id="R71e54ba4bcf340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f94e7db003430e" /><Relationship Type="http://schemas.openxmlformats.org/officeDocument/2006/relationships/slide" Target="/ppt/slides/slide1.xml" Id="Rc48989c2f75a4d39" /><Relationship Type="http://schemas.openxmlformats.org/officeDocument/2006/relationships/slide" Target="/ppt/slides/slide2.xml" Id="R282a29f0e8d74b63" /><Relationship Type="http://schemas.openxmlformats.org/officeDocument/2006/relationships/slide" Target="/ppt/slides/slide3.xml" Id="R5dd638c5da1a4af9" /><Relationship Type="http://schemas.openxmlformats.org/officeDocument/2006/relationships/slide" Target="/ppt/slides/slide4.xml" Id="R10c384245b65440c" /><Relationship Type="http://schemas.openxmlformats.org/officeDocument/2006/relationships/slide" Target="/ppt/slides/slide5.xml" Id="R9f512fbddfdd4604" /><Relationship Type="http://schemas.openxmlformats.org/officeDocument/2006/relationships/slide" Target="/ppt/slides/slide6.xml" Id="R884260f267da44c8" /><Relationship Type="http://schemas.openxmlformats.org/officeDocument/2006/relationships/slide" Target="/ppt/slides/slide7.xml" Id="R71e54ba4bcf340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2a1c4ba9a045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2283a9bf7428f" /><Relationship Type="http://schemas.openxmlformats.org/officeDocument/2006/relationships/theme" Target="/ppt/slideMasters/theme/theme1.xml" Id="Rb06d2bf17bf840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72283a9bf742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97c64de8941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9a9e72af846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b923a8db14c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67b0c9e4c4b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1b4ea5eb74c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05f170a2e40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903a7a1f947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NOIR RØRLEGGERSERVICE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NOIR RØRLEGGERSERVICE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5 428 669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−440 692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−472 481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1 089 973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NOIR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KJUS ANDREAS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915 925 421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