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b9117f54d944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1438a922894592"/>
  </p:sldMasterIdLst>
  <p:sldIdLst>
    <p:sldId xmlns:r="http://schemas.openxmlformats.org/officeDocument/2006/relationships" id="256" r:id="Rf74c6194f0ec448e"/>
    <p:sldId xmlns:r="http://schemas.openxmlformats.org/officeDocument/2006/relationships" id="257" r:id="Ra0d4d9b001a64478"/>
    <p:sldId xmlns:r="http://schemas.openxmlformats.org/officeDocument/2006/relationships" id="258" r:id="R3dad3322cb5444d4"/>
    <p:sldId xmlns:r="http://schemas.openxmlformats.org/officeDocument/2006/relationships" id="259" r:id="Reb92830314e443b5"/>
    <p:sldId xmlns:r="http://schemas.openxmlformats.org/officeDocument/2006/relationships" id="260" r:id="R7f5f7656a0c043f0"/>
    <p:sldId xmlns:r="http://schemas.openxmlformats.org/officeDocument/2006/relationships" id="261" r:id="R09fec095a18243bb"/>
    <p:sldId xmlns:r="http://schemas.openxmlformats.org/officeDocument/2006/relationships" id="262" r:id="Ra239175a8e6a45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1438a922894592" /><Relationship Type="http://schemas.openxmlformats.org/officeDocument/2006/relationships/slide" Target="/ppt/slides/slide1.xml" Id="Rf74c6194f0ec448e" /><Relationship Type="http://schemas.openxmlformats.org/officeDocument/2006/relationships/slide" Target="/ppt/slides/slide2.xml" Id="Ra0d4d9b001a64478" /><Relationship Type="http://schemas.openxmlformats.org/officeDocument/2006/relationships/slide" Target="/ppt/slides/slide3.xml" Id="R3dad3322cb5444d4" /><Relationship Type="http://schemas.openxmlformats.org/officeDocument/2006/relationships/slide" Target="/ppt/slides/slide4.xml" Id="Reb92830314e443b5" /><Relationship Type="http://schemas.openxmlformats.org/officeDocument/2006/relationships/slide" Target="/ppt/slides/slide5.xml" Id="R7f5f7656a0c043f0" /><Relationship Type="http://schemas.openxmlformats.org/officeDocument/2006/relationships/slide" Target="/ppt/slides/slide6.xml" Id="R09fec095a18243bb" /><Relationship Type="http://schemas.openxmlformats.org/officeDocument/2006/relationships/slide" Target="/ppt/slides/slide7.xml" Id="Ra239175a8e6a45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2dd4a472ab4f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0519a3c104eee" /><Relationship Type="http://schemas.openxmlformats.org/officeDocument/2006/relationships/theme" Target="/ppt/slideMasters/theme/theme1.xml" Id="R61e8b22e705341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c0519a3c104e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cd34e925349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687677a844f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a812a36624e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9c45137b14c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0f7d471014f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a109cdb4346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aed4572bf47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WORKSONLAND ARKITEKTUR OG LANDSKAP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WORKSONLAND ARKITEKTUR OG LANDSKAP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−77 174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AGUSTIN SEBASTIAN RIVERA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ULRIKA SJÖDAHL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Øygardveien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