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6f893776334a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d226507a444ee"/>
  </p:sldMasterIdLst>
  <p:sldIdLst>
    <p:sldId xmlns:r="http://schemas.openxmlformats.org/officeDocument/2006/relationships" id="256" r:id="R420cb0c70629472c"/>
    <p:sldId xmlns:r="http://schemas.openxmlformats.org/officeDocument/2006/relationships" id="257" r:id="R376198b816a2456c"/>
    <p:sldId xmlns:r="http://schemas.openxmlformats.org/officeDocument/2006/relationships" id="258" r:id="Reb91409361364796"/>
    <p:sldId xmlns:r="http://schemas.openxmlformats.org/officeDocument/2006/relationships" id="259" r:id="R753b1993139b42bb"/>
    <p:sldId xmlns:r="http://schemas.openxmlformats.org/officeDocument/2006/relationships" id="260" r:id="R9cd9ae4f087d4dae"/>
    <p:sldId xmlns:r="http://schemas.openxmlformats.org/officeDocument/2006/relationships" id="261" r:id="Ra5fbed03ce6f43d1"/>
    <p:sldId xmlns:r="http://schemas.openxmlformats.org/officeDocument/2006/relationships" id="262" r:id="Rcb1484025409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d226507a444ee" /><Relationship Type="http://schemas.openxmlformats.org/officeDocument/2006/relationships/slide" Target="/ppt/slides/slide1.xml" Id="R420cb0c70629472c" /><Relationship Type="http://schemas.openxmlformats.org/officeDocument/2006/relationships/slide" Target="/ppt/slides/slide2.xml" Id="R376198b816a2456c" /><Relationship Type="http://schemas.openxmlformats.org/officeDocument/2006/relationships/slide" Target="/ppt/slides/slide3.xml" Id="Reb91409361364796" /><Relationship Type="http://schemas.openxmlformats.org/officeDocument/2006/relationships/slide" Target="/ppt/slides/slide4.xml" Id="R753b1993139b42bb" /><Relationship Type="http://schemas.openxmlformats.org/officeDocument/2006/relationships/slide" Target="/ppt/slides/slide5.xml" Id="R9cd9ae4f087d4dae" /><Relationship Type="http://schemas.openxmlformats.org/officeDocument/2006/relationships/slide" Target="/ppt/slides/slide6.xml" Id="Ra5fbed03ce6f43d1" /><Relationship Type="http://schemas.openxmlformats.org/officeDocument/2006/relationships/slide" Target="/ppt/slides/slide7.xml" Id="Rcb1484025409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e0077d2e849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ae55ff16b4d6c" /><Relationship Type="http://schemas.openxmlformats.org/officeDocument/2006/relationships/theme" Target="/ppt/slideMasters/theme/theme1.xml" Id="R0e7f01db1a82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ae55ff16b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ed5f3bb23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0653bf53846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fb4bb67d5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0d07590a7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2e69c65c34c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5782cd5d645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ef90a03c340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