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2bd7406e8f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ed87d59cc4f59"/>
  </p:sldMasterIdLst>
  <p:sldIdLst>
    <p:sldId xmlns:r="http://schemas.openxmlformats.org/officeDocument/2006/relationships" id="256" r:id="R5f3efcd6ad014d31"/>
    <p:sldId xmlns:r="http://schemas.openxmlformats.org/officeDocument/2006/relationships" id="257" r:id="R8c23ff0396914244"/>
    <p:sldId xmlns:r="http://schemas.openxmlformats.org/officeDocument/2006/relationships" id="258" r:id="R66297fa0a0674a5f"/>
    <p:sldId xmlns:r="http://schemas.openxmlformats.org/officeDocument/2006/relationships" id="259" r:id="Rfe1d1c22ac1a429c"/>
    <p:sldId xmlns:r="http://schemas.openxmlformats.org/officeDocument/2006/relationships" id="260" r:id="R20be50b21eec4703"/>
    <p:sldId xmlns:r="http://schemas.openxmlformats.org/officeDocument/2006/relationships" id="261" r:id="R3e2991ecb4d74b29"/>
    <p:sldId xmlns:r="http://schemas.openxmlformats.org/officeDocument/2006/relationships" id="262" r:id="R6c5795e3a11f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ed87d59cc4f59" /><Relationship Type="http://schemas.openxmlformats.org/officeDocument/2006/relationships/slide" Target="/ppt/slides/slide1.xml" Id="R5f3efcd6ad014d31" /><Relationship Type="http://schemas.openxmlformats.org/officeDocument/2006/relationships/slide" Target="/ppt/slides/slide2.xml" Id="R8c23ff0396914244" /><Relationship Type="http://schemas.openxmlformats.org/officeDocument/2006/relationships/slide" Target="/ppt/slides/slide3.xml" Id="R66297fa0a0674a5f" /><Relationship Type="http://schemas.openxmlformats.org/officeDocument/2006/relationships/slide" Target="/ppt/slides/slide4.xml" Id="Rfe1d1c22ac1a429c" /><Relationship Type="http://schemas.openxmlformats.org/officeDocument/2006/relationships/slide" Target="/ppt/slides/slide5.xml" Id="R20be50b21eec4703" /><Relationship Type="http://schemas.openxmlformats.org/officeDocument/2006/relationships/slide" Target="/ppt/slides/slide6.xml" Id="R3e2991ecb4d74b29" /><Relationship Type="http://schemas.openxmlformats.org/officeDocument/2006/relationships/slide" Target="/ppt/slides/slide7.xml" Id="R6c5795e3a11f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610dd78a5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487e68255457a" /><Relationship Type="http://schemas.openxmlformats.org/officeDocument/2006/relationships/theme" Target="/ppt/slideMasters/theme/theme1.xml" Id="R55bf8709500544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487e6825545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54d5ea0c44c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759a0d70e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58464b56140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e193762d54d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ec90bc0544a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92d8c6b1e49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8b3b6094e4a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