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01aa67d1d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458c57368a4752"/>
  </p:sldMasterIdLst>
  <p:sldIdLst>
    <p:sldId xmlns:r="http://schemas.openxmlformats.org/officeDocument/2006/relationships" id="256" r:id="Rbd8add2da1eb4ece"/>
    <p:sldId xmlns:r="http://schemas.openxmlformats.org/officeDocument/2006/relationships" id="257" r:id="Rbf1959ee4d924921"/>
    <p:sldId xmlns:r="http://schemas.openxmlformats.org/officeDocument/2006/relationships" id="258" r:id="Rb24e39fd71ae43c6"/>
    <p:sldId xmlns:r="http://schemas.openxmlformats.org/officeDocument/2006/relationships" id="259" r:id="Ref9202a774524d6b"/>
    <p:sldId xmlns:r="http://schemas.openxmlformats.org/officeDocument/2006/relationships" id="260" r:id="Rdb74e9d375a64735"/>
    <p:sldId xmlns:r="http://schemas.openxmlformats.org/officeDocument/2006/relationships" id="261" r:id="R1bce9260fe91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58c57368a4752" /><Relationship Type="http://schemas.openxmlformats.org/officeDocument/2006/relationships/slide" Target="/ppt/slides/slide1.xml" Id="Rbd8add2da1eb4ece" /><Relationship Type="http://schemas.openxmlformats.org/officeDocument/2006/relationships/slide" Target="/ppt/slides/slide2.xml" Id="Rbf1959ee4d924921" /><Relationship Type="http://schemas.openxmlformats.org/officeDocument/2006/relationships/slide" Target="/ppt/slides/slide3.xml" Id="Rb24e39fd71ae43c6" /><Relationship Type="http://schemas.openxmlformats.org/officeDocument/2006/relationships/slide" Target="/ppt/slides/slide4.xml" Id="Ref9202a774524d6b" /><Relationship Type="http://schemas.openxmlformats.org/officeDocument/2006/relationships/slide" Target="/ppt/slides/slide5.xml" Id="Rdb74e9d375a64735" /><Relationship Type="http://schemas.openxmlformats.org/officeDocument/2006/relationships/slide" Target="/ppt/slides/slide6.xml" Id="R1bce9260fe91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4b2454967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bf0f0970f46bc" /><Relationship Type="http://schemas.openxmlformats.org/officeDocument/2006/relationships/theme" Target="/ppt/slideMasters/theme/theme1.xml" Id="Re80a12e97832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bf0f0970f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4527317b6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cc6c12429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0e425021d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6c6a11e2f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1c33077cc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655e366f2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