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53cd516434c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bff2816104b73"/>
  </p:sldMasterIdLst>
  <p:sldIdLst>
    <p:sldId xmlns:r="http://schemas.openxmlformats.org/officeDocument/2006/relationships" id="256" r:id="R68fae0dd7a5b4b05"/>
    <p:sldId xmlns:r="http://schemas.openxmlformats.org/officeDocument/2006/relationships" id="257" r:id="Rf42954c8292d41f7"/>
    <p:sldId xmlns:r="http://schemas.openxmlformats.org/officeDocument/2006/relationships" id="258" r:id="R1340eef2e6694a66"/>
    <p:sldId xmlns:r="http://schemas.openxmlformats.org/officeDocument/2006/relationships" id="259" r:id="Rbcd40fe1073f42ef"/>
    <p:sldId xmlns:r="http://schemas.openxmlformats.org/officeDocument/2006/relationships" id="260" r:id="R2ab93f3de9b3455e"/>
    <p:sldId xmlns:r="http://schemas.openxmlformats.org/officeDocument/2006/relationships" id="261" r:id="R173713993b1e43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bff2816104b73" /><Relationship Type="http://schemas.openxmlformats.org/officeDocument/2006/relationships/slide" Target="/ppt/slides/slide1.xml" Id="R68fae0dd7a5b4b05" /><Relationship Type="http://schemas.openxmlformats.org/officeDocument/2006/relationships/slide" Target="/ppt/slides/slide2.xml" Id="Rf42954c8292d41f7" /><Relationship Type="http://schemas.openxmlformats.org/officeDocument/2006/relationships/slide" Target="/ppt/slides/slide3.xml" Id="R1340eef2e6694a66" /><Relationship Type="http://schemas.openxmlformats.org/officeDocument/2006/relationships/slide" Target="/ppt/slides/slide4.xml" Id="Rbcd40fe1073f42ef" /><Relationship Type="http://schemas.openxmlformats.org/officeDocument/2006/relationships/slide" Target="/ppt/slides/slide5.xml" Id="R2ab93f3de9b3455e" /><Relationship Type="http://schemas.openxmlformats.org/officeDocument/2006/relationships/slide" Target="/ppt/slides/slide6.xml" Id="R173713993b1e43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b33e13cf1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01e8cfbd849db" /><Relationship Type="http://schemas.openxmlformats.org/officeDocument/2006/relationships/theme" Target="/ppt/slideMasters/theme/theme1.xml" Id="Rd5ae11c978ea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01e8cfbd849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1d8992b9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7cdb080d0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5c84e151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fdab81d6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2981cef51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14645e95041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