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5ef91fce1f40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efeef5f9834d77"/>
  </p:sldMasterIdLst>
  <p:sldIdLst>
    <p:sldId xmlns:r="http://schemas.openxmlformats.org/officeDocument/2006/relationships" id="256" r:id="R843d9068e6944024"/>
    <p:sldId xmlns:r="http://schemas.openxmlformats.org/officeDocument/2006/relationships" id="257" r:id="Raf2276a122ee40e5"/>
    <p:sldId xmlns:r="http://schemas.openxmlformats.org/officeDocument/2006/relationships" id="258" r:id="R0dc57d5edbf84c7c"/>
    <p:sldId xmlns:r="http://schemas.openxmlformats.org/officeDocument/2006/relationships" id="259" r:id="R3aefa8a95dd94aa9"/>
    <p:sldId xmlns:r="http://schemas.openxmlformats.org/officeDocument/2006/relationships" id="260" r:id="R5a1026d5df8e4d58"/>
    <p:sldId xmlns:r="http://schemas.openxmlformats.org/officeDocument/2006/relationships" id="261" r:id="R5ffad989e0c84d49"/>
    <p:sldId xmlns:r="http://schemas.openxmlformats.org/officeDocument/2006/relationships" id="262" r:id="R9a14663590e6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feef5f9834d77" /><Relationship Type="http://schemas.openxmlformats.org/officeDocument/2006/relationships/slide" Target="/ppt/slides/slide1.xml" Id="R843d9068e6944024" /><Relationship Type="http://schemas.openxmlformats.org/officeDocument/2006/relationships/slide" Target="/ppt/slides/slide2.xml" Id="Raf2276a122ee40e5" /><Relationship Type="http://schemas.openxmlformats.org/officeDocument/2006/relationships/slide" Target="/ppt/slides/slide3.xml" Id="R0dc57d5edbf84c7c" /><Relationship Type="http://schemas.openxmlformats.org/officeDocument/2006/relationships/slide" Target="/ppt/slides/slide4.xml" Id="R3aefa8a95dd94aa9" /><Relationship Type="http://schemas.openxmlformats.org/officeDocument/2006/relationships/slide" Target="/ppt/slides/slide5.xml" Id="R5a1026d5df8e4d58" /><Relationship Type="http://schemas.openxmlformats.org/officeDocument/2006/relationships/slide" Target="/ppt/slides/slide6.xml" Id="R5ffad989e0c84d49" /><Relationship Type="http://schemas.openxmlformats.org/officeDocument/2006/relationships/slide" Target="/ppt/slides/slide7.xml" Id="R9a14663590e6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77f38703c40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a154f1e924075" /><Relationship Type="http://schemas.openxmlformats.org/officeDocument/2006/relationships/theme" Target="/ppt/slideMasters/theme/theme1.xml" Id="R024e8f65135a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a154f1e9240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12179a2cc42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fb50c5b2641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1fa07fc20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504cdf2ad43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1b8da64d743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85ec6ab444e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cf83f91c049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KOSMOS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KOSMOS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15 529 486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53 134 617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64 857 029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GERARD MOXON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