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262ecc594642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e991ee13f48d1"/>
  </p:sldMasterIdLst>
  <p:sldIdLst>
    <p:sldId xmlns:r="http://schemas.openxmlformats.org/officeDocument/2006/relationships" id="256" r:id="R08a67169e5db4230"/>
    <p:sldId xmlns:r="http://schemas.openxmlformats.org/officeDocument/2006/relationships" id="257" r:id="Rc8eeb17937374b23"/>
    <p:sldId xmlns:r="http://schemas.openxmlformats.org/officeDocument/2006/relationships" id="258" r:id="Ra1c929a8cb254ad9"/>
    <p:sldId xmlns:r="http://schemas.openxmlformats.org/officeDocument/2006/relationships" id="259" r:id="Rc984047f98e14e79"/>
    <p:sldId xmlns:r="http://schemas.openxmlformats.org/officeDocument/2006/relationships" id="260" r:id="Rd945465c49f74186"/>
    <p:sldId xmlns:r="http://schemas.openxmlformats.org/officeDocument/2006/relationships" id="261" r:id="R7b3dd6c09d704c1c"/>
    <p:sldId xmlns:r="http://schemas.openxmlformats.org/officeDocument/2006/relationships" id="262" r:id="R60e4eba7e8fd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e991ee13f48d1" /><Relationship Type="http://schemas.openxmlformats.org/officeDocument/2006/relationships/slide" Target="/ppt/slides/slide1.xml" Id="R08a67169e5db4230" /><Relationship Type="http://schemas.openxmlformats.org/officeDocument/2006/relationships/slide" Target="/ppt/slides/slide2.xml" Id="Rc8eeb17937374b23" /><Relationship Type="http://schemas.openxmlformats.org/officeDocument/2006/relationships/slide" Target="/ppt/slides/slide3.xml" Id="Ra1c929a8cb254ad9" /><Relationship Type="http://schemas.openxmlformats.org/officeDocument/2006/relationships/slide" Target="/ppt/slides/slide4.xml" Id="Rc984047f98e14e79" /><Relationship Type="http://schemas.openxmlformats.org/officeDocument/2006/relationships/slide" Target="/ppt/slides/slide5.xml" Id="Rd945465c49f74186" /><Relationship Type="http://schemas.openxmlformats.org/officeDocument/2006/relationships/slide" Target="/ppt/slides/slide6.xml" Id="R7b3dd6c09d704c1c" /><Relationship Type="http://schemas.openxmlformats.org/officeDocument/2006/relationships/slide" Target="/ppt/slides/slide7.xml" Id="R60e4eba7e8fd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4a5a080aa49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349d70eae4721" /><Relationship Type="http://schemas.openxmlformats.org/officeDocument/2006/relationships/theme" Target="/ppt/slideMasters/theme/theme1.xml" Id="Rcbf6573a0d0c4a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349d70eae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0767d98a341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8a04e6329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c6f7639ef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411aa6db1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70f59e753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df369855746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c945692ff4e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HOLEN 15-21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HOLEN 15-21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BFK HOLDING AS  –  11,2 %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NJORD REAL ESTATE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LEIV-BJØRN WALLE AS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GÅSEHOLMEN INVEST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