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0a496d8a7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90186091a46c1"/>
  </p:sldMasterIdLst>
  <p:sldIdLst>
    <p:sldId xmlns:r="http://schemas.openxmlformats.org/officeDocument/2006/relationships" id="256" r:id="R35c575f346054595"/>
    <p:sldId xmlns:r="http://schemas.openxmlformats.org/officeDocument/2006/relationships" id="257" r:id="Rf9df15d571d040f1"/>
    <p:sldId xmlns:r="http://schemas.openxmlformats.org/officeDocument/2006/relationships" id="258" r:id="R44fbf037aa4f4e20"/>
    <p:sldId xmlns:r="http://schemas.openxmlformats.org/officeDocument/2006/relationships" id="259" r:id="R86b39c96d30e47dc"/>
    <p:sldId xmlns:r="http://schemas.openxmlformats.org/officeDocument/2006/relationships" id="260" r:id="R0866096be5d64274"/>
    <p:sldId xmlns:r="http://schemas.openxmlformats.org/officeDocument/2006/relationships" id="261" r:id="Re3e04f343e7b4a5d"/>
    <p:sldId xmlns:r="http://schemas.openxmlformats.org/officeDocument/2006/relationships" id="262" r:id="R2aec1248d50b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90186091a46c1" /><Relationship Type="http://schemas.openxmlformats.org/officeDocument/2006/relationships/slide" Target="/ppt/slides/slide1.xml" Id="R35c575f346054595" /><Relationship Type="http://schemas.openxmlformats.org/officeDocument/2006/relationships/slide" Target="/ppt/slides/slide2.xml" Id="Rf9df15d571d040f1" /><Relationship Type="http://schemas.openxmlformats.org/officeDocument/2006/relationships/slide" Target="/ppt/slides/slide3.xml" Id="R44fbf037aa4f4e20" /><Relationship Type="http://schemas.openxmlformats.org/officeDocument/2006/relationships/slide" Target="/ppt/slides/slide4.xml" Id="R86b39c96d30e47dc" /><Relationship Type="http://schemas.openxmlformats.org/officeDocument/2006/relationships/slide" Target="/ppt/slides/slide5.xml" Id="R0866096be5d64274" /><Relationship Type="http://schemas.openxmlformats.org/officeDocument/2006/relationships/slide" Target="/ppt/slides/slide6.xml" Id="Re3e04f343e7b4a5d" /><Relationship Type="http://schemas.openxmlformats.org/officeDocument/2006/relationships/slide" Target="/ppt/slides/slide7.xml" Id="R2aec1248d50b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81ca8b856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ef5c4ee22488f" /><Relationship Type="http://schemas.openxmlformats.org/officeDocument/2006/relationships/theme" Target="/ppt/slideMasters/theme/theme1.xml" Id="R8ccc351c08c7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7ef5c4ee22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fc34c1796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3bba0360b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33f9d4724f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5b6dd930345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3f7c5491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5c41e67304c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714786fce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