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d2892efe401406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70d2b532934ff4"/>
  </p:sldMasterIdLst>
  <p:sldIdLst>
    <p:sldId xmlns:r="http://schemas.openxmlformats.org/officeDocument/2006/relationships" id="256" r:id="Ra69767949521411c"/>
    <p:sldId xmlns:r="http://schemas.openxmlformats.org/officeDocument/2006/relationships" id="257" r:id="Rbe24494ee7ed45c8"/>
    <p:sldId xmlns:r="http://schemas.openxmlformats.org/officeDocument/2006/relationships" id="258" r:id="Rc3c469d8e27b49bd"/>
    <p:sldId xmlns:r="http://schemas.openxmlformats.org/officeDocument/2006/relationships" id="259" r:id="R5caf2b666e4c43be"/>
    <p:sldId xmlns:r="http://schemas.openxmlformats.org/officeDocument/2006/relationships" id="260" r:id="Rb0c79bc8c2384789"/>
    <p:sldId xmlns:r="http://schemas.openxmlformats.org/officeDocument/2006/relationships" id="261" r:id="R14c02f33d9b940b9"/>
    <p:sldId xmlns:r="http://schemas.openxmlformats.org/officeDocument/2006/relationships" id="262" r:id="R01385bce38a84f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70d2b532934ff4" /><Relationship Type="http://schemas.openxmlformats.org/officeDocument/2006/relationships/slide" Target="/ppt/slides/slide1.xml" Id="Ra69767949521411c" /><Relationship Type="http://schemas.openxmlformats.org/officeDocument/2006/relationships/slide" Target="/ppt/slides/slide2.xml" Id="Rbe24494ee7ed45c8" /><Relationship Type="http://schemas.openxmlformats.org/officeDocument/2006/relationships/slide" Target="/ppt/slides/slide3.xml" Id="Rc3c469d8e27b49bd" /><Relationship Type="http://schemas.openxmlformats.org/officeDocument/2006/relationships/slide" Target="/ppt/slides/slide4.xml" Id="R5caf2b666e4c43be" /><Relationship Type="http://schemas.openxmlformats.org/officeDocument/2006/relationships/slide" Target="/ppt/slides/slide5.xml" Id="Rb0c79bc8c2384789" /><Relationship Type="http://schemas.openxmlformats.org/officeDocument/2006/relationships/slide" Target="/ppt/slides/slide6.xml" Id="R14c02f33d9b940b9" /><Relationship Type="http://schemas.openxmlformats.org/officeDocument/2006/relationships/slide" Target="/ppt/slides/slide7.xml" Id="R01385bce38a84f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d08e7e0b564e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408cf2784fdc" /><Relationship Type="http://schemas.openxmlformats.org/officeDocument/2006/relationships/theme" Target="/ppt/slideMasters/theme/theme1.xml" Id="Rd849b584d38c455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58408cf2784f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021608a147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e960715283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89bea335a6479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a0f94b91e043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9549023152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6f3033a2647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a38efb8d7d48e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TJØNNESTAUL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TJØNNESTAUL HOLDING AS ble etablert [år] og holder til i Rauland.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−30 355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−576 193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21 761 730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22 147 925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Øyfjellvegen 2049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3864 Rauland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bergefilms@gmail.com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915 580 521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TJØNNESTAUL HOLDING AS</a:t>
            </a:r>
          </a:p>
        </p:txBody>
      </p:sp>
    </p:spTree>
  </p:cSld>
  <p:clrMapOvr>
    <a:masterClrMapping xmlns:a="http://schemas.openxmlformats.org/drawingml/2006/main"/>
  </p:clrMapOvr>
</p:sld>
</file>