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ac23b9517147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e2d36842a24810"/>
  </p:sldMasterIdLst>
  <p:sldIdLst>
    <p:sldId xmlns:r="http://schemas.openxmlformats.org/officeDocument/2006/relationships" id="256" r:id="R537cce98b4684b3f"/>
    <p:sldId xmlns:r="http://schemas.openxmlformats.org/officeDocument/2006/relationships" id="257" r:id="R5fa69c0cbf5a4596"/>
    <p:sldId xmlns:r="http://schemas.openxmlformats.org/officeDocument/2006/relationships" id="258" r:id="R95e54e5c6b4642e1"/>
    <p:sldId xmlns:r="http://schemas.openxmlformats.org/officeDocument/2006/relationships" id="259" r:id="Rd6a71a751c304e22"/>
    <p:sldId xmlns:r="http://schemas.openxmlformats.org/officeDocument/2006/relationships" id="260" r:id="R4064e0e7ae354dfe"/>
    <p:sldId xmlns:r="http://schemas.openxmlformats.org/officeDocument/2006/relationships" id="261" r:id="R1646f3739fb1457a"/>
    <p:sldId xmlns:r="http://schemas.openxmlformats.org/officeDocument/2006/relationships" id="262" r:id="Re685f79cf93f4b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e2d36842a24810" /><Relationship Type="http://schemas.openxmlformats.org/officeDocument/2006/relationships/slide" Target="/ppt/slides/slide1.xml" Id="R537cce98b4684b3f" /><Relationship Type="http://schemas.openxmlformats.org/officeDocument/2006/relationships/slide" Target="/ppt/slides/slide2.xml" Id="R5fa69c0cbf5a4596" /><Relationship Type="http://schemas.openxmlformats.org/officeDocument/2006/relationships/slide" Target="/ppt/slides/slide3.xml" Id="R95e54e5c6b4642e1" /><Relationship Type="http://schemas.openxmlformats.org/officeDocument/2006/relationships/slide" Target="/ppt/slides/slide4.xml" Id="Rd6a71a751c304e22" /><Relationship Type="http://schemas.openxmlformats.org/officeDocument/2006/relationships/slide" Target="/ppt/slides/slide5.xml" Id="R4064e0e7ae354dfe" /><Relationship Type="http://schemas.openxmlformats.org/officeDocument/2006/relationships/slide" Target="/ppt/slides/slide6.xml" Id="R1646f3739fb1457a" /><Relationship Type="http://schemas.openxmlformats.org/officeDocument/2006/relationships/slide" Target="/ppt/slides/slide7.xml" Id="Re685f79cf93f4b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5c342828044c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e1ff4d1dd4d0a" /><Relationship Type="http://schemas.openxmlformats.org/officeDocument/2006/relationships/theme" Target="/ppt/slideMasters/theme/theme1.xml" Id="Rd46700e2d5ec40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ce1ff4d1dd4d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4f9934ab545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f2155d13445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eecf293c747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acf1aaa644c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32a00a1af4e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a980aba0a41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182b8bb0c47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REICON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REICON HOLDING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115 077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2 095 872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2 724 607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REITAN PÅL HÅVAR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Heiryggen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pal.reitan@gmail.com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915 567 762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