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3d721ca8af4f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71ed70754f4e38"/>
  </p:sldMasterIdLst>
  <p:sldIdLst>
    <p:sldId xmlns:r="http://schemas.openxmlformats.org/officeDocument/2006/relationships" id="256" r:id="Rc01b4c6619664bc9"/>
    <p:sldId xmlns:r="http://schemas.openxmlformats.org/officeDocument/2006/relationships" id="257" r:id="R20289cb128d0444c"/>
    <p:sldId xmlns:r="http://schemas.openxmlformats.org/officeDocument/2006/relationships" id="258" r:id="R848712f3e717469b"/>
    <p:sldId xmlns:r="http://schemas.openxmlformats.org/officeDocument/2006/relationships" id="259" r:id="R27789035fa9f4066"/>
    <p:sldId xmlns:r="http://schemas.openxmlformats.org/officeDocument/2006/relationships" id="260" r:id="R7555e04bcefd4da4"/>
    <p:sldId xmlns:r="http://schemas.openxmlformats.org/officeDocument/2006/relationships" id="261" r:id="Rf7c92adca61f4802"/>
    <p:sldId xmlns:r="http://schemas.openxmlformats.org/officeDocument/2006/relationships" id="262" r:id="R33766b20eca342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71ed70754f4e38" /><Relationship Type="http://schemas.openxmlformats.org/officeDocument/2006/relationships/slide" Target="/ppt/slides/slide1.xml" Id="Rc01b4c6619664bc9" /><Relationship Type="http://schemas.openxmlformats.org/officeDocument/2006/relationships/slide" Target="/ppt/slides/slide2.xml" Id="R20289cb128d0444c" /><Relationship Type="http://schemas.openxmlformats.org/officeDocument/2006/relationships/slide" Target="/ppt/slides/slide3.xml" Id="R848712f3e717469b" /><Relationship Type="http://schemas.openxmlformats.org/officeDocument/2006/relationships/slide" Target="/ppt/slides/slide4.xml" Id="R27789035fa9f4066" /><Relationship Type="http://schemas.openxmlformats.org/officeDocument/2006/relationships/slide" Target="/ppt/slides/slide5.xml" Id="R7555e04bcefd4da4" /><Relationship Type="http://schemas.openxmlformats.org/officeDocument/2006/relationships/slide" Target="/ppt/slides/slide6.xml" Id="Rf7c92adca61f4802" /><Relationship Type="http://schemas.openxmlformats.org/officeDocument/2006/relationships/slide" Target="/ppt/slides/slide7.xml" Id="R33766b20eca342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54af0466ee48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aeeaac966496b" /><Relationship Type="http://schemas.openxmlformats.org/officeDocument/2006/relationships/theme" Target="/ppt/slideMasters/theme/theme1.xml" Id="Reee9194d8d6b48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0aeeaac96649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97939722144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16ed9adbe4f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f6236c7494e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2ccb93bf549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450c9dbbd4e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b9e87820a4f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ec67b0f164a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APP FJORD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 FJORD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487 096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CHANDNA GAUTAM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KANKAANPÄÄ TUULIA NIINA 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Stålverkskroken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appfjord.com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915 565 476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