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9272f28230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2b50443e947cb"/>
  </p:sldMasterIdLst>
  <p:sldIdLst>
    <p:sldId xmlns:r="http://schemas.openxmlformats.org/officeDocument/2006/relationships" id="256" r:id="R739382c8b22d4266"/>
    <p:sldId xmlns:r="http://schemas.openxmlformats.org/officeDocument/2006/relationships" id="257" r:id="Rfca832bf6c4a41b3"/>
    <p:sldId xmlns:r="http://schemas.openxmlformats.org/officeDocument/2006/relationships" id="258" r:id="R848ba9fd03314fd7"/>
    <p:sldId xmlns:r="http://schemas.openxmlformats.org/officeDocument/2006/relationships" id="259" r:id="Rf475c293f27f4383"/>
    <p:sldId xmlns:r="http://schemas.openxmlformats.org/officeDocument/2006/relationships" id="260" r:id="Rb88b91ec46b14feb"/>
    <p:sldId xmlns:r="http://schemas.openxmlformats.org/officeDocument/2006/relationships" id="261" r:id="R069caf5dd7054f90"/>
    <p:sldId xmlns:r="http://schemas.openxmlformats.org/officeDocument/2006/relationships" id="262" r:id="R107ecc18c786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2b50443e947cb" /><Relationship Type="http://schemas.openxmlformats.org/officeDocument/2006/relationships/slide" Target="/ppt/slides/slide1.xml" Id="R739382c8b22d4266" /><Relationship Type="http://schemas.openxmlformats.org/officeDocument/2006/relationships/slide" Target="/ppt/slides/slide2.xml" Id="Rfca832bf6c4a41b3" /><Relationship Type="http://schemas.openxmlformats.org/officeDocument/2006/relationships/slide" Target="/ppt/slides/slide3.xml" Id="R848ba9fd03314fd7" /><Relationship Type="http://schemas.openxmlformats.org/officeDocument/2006/relationships/slide" Target="/ppt/slides/slide4.xml" Id="Rf475c293f27f4383" /><Relationship Type="http://schemas.openxmlformats.org/officeDocument/2006/relationships/slide" Target="/ppt/slides/slide5.xml" Id="Rb88b91ec46b14feb" /><Relationship Type="http://schemas.openxmlformats.org/officeDocument/2006/relationships/slide" Target="/ppt/slides/slide6.xml" Id="R069caf5dd7054f90" /><Relationship Type="http://schemas.openxmlformats.org/officeDocument/2006/relationships/slide" Target="/ppt/slides/slide7.xml" Id="R107ecc18c786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fe1e32c75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552cd1f4471a" /><Relationship Type="http://schemas.openxmlformats.org/officeDocument/2006/relationships/theme" Target="/ppt/slideMasters/theme/theme1.xml" Id="Re22385a0992641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55552cd1f447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230da55e6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da7edda06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be44304e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6a764d11b4f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90cc0c7734b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6ad45ad8141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ffdb9042d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