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f61707255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cabbee3ac41e3"/>
  </p:sldMasterIdLst>
  <p:sldIdLst>
    <p:sldId xmlns:r="http://schemas.openxmlformats.org/officeDocument/2006/relationships" id="256" r:id="R6c446e1c0c434b1a"/>
    <p:sldId xmlns:r="http://schemas.openxmlformats.org/officeDocument/2006/relationships" id="257" r:id="Rf6fa059b58b04245"/>
    <p:sldId xmlns:r="http://schemas.openxmlformats.org/officeDocument/2006/relationships" id="258" r:id="Ra79497cb8c1f4ff3"/>
    <p:sldId xmlns:r="http://schemas.openxmlformats.org/officeDocument/2006/relationships" id="259" r:id="Rea5e97a068304214"/>
    <p:sldId xmlns:r="http://schemas.openxmlformats.org/officeDocument/2006/relationships" id="260" r:id="R254460f41b964696"/>
    <p:sldId xmlns:r="http://schemas.openxmlformats.org/officeDocument/2006/relationships" id="261" r:id="Rb3f07ace37184a0f"/>
    <p:sldId xmlns:r="http://schemas.openxmlformats.org/officeDocument/2006/relationships" id="262" r:id="R2f3c39f02d3d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cabbee3ac41e3" /><Relationship Type="http://schemas.openxmlformats.org/officeDocument/2006/relationships/slide" Target="/ppt/slides/slide1.xml" Id="R6c446e1c0c434b1a" /><Relationship Type="http://schemas.openxmlformats.org/officeDocument/2006/relationships/slide" Target="/ppt/slides/slide2.xml" Id="Rf6fa059b58b04245" /><Relationship Type="http://schemas.openxmlformats.org/officeDocument/2006/relationships/slide" Target="/ppt/slides/slide3.xml" Id="Ra79497cb8c1f4ff3" /><Relationship Type="http://schemas.openxmlformats.org/officeDocument/2006/relationships/slide" Target="/ppt/slides/slide4.xml" Id="Rea5e97a068304214" /><Relationship Type="http://schemas.openxmlformats.org/officeDocument/2006/relationships/slide" Target="/ppt/slides/slide5.xml" Id="R254460f41b964696" /><Relationship Type="http://schemas.openxmlformats.org/officeDocument/2006/relationships/slide" Target="/ppt/slides/slide6.xml" Id="Rb3f07ace37184a0f" /><Relationship Type="http://schemas.openxmlformats.org/officeDocument/2006/relationships/slide" Target="/ppt/slides/slide7.xml" Id="R2f3c39f02d3d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0e344cd53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7f96ad114e06" /><Relationship Type="http://schemas.openxmlformats.org/officeDocument/2006/relationships/theme" Target="/ppt/slideMasters/theme/theme1.xml" Id="Rc1352a4c646c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27f96ad11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e68d5ef8d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381e8264a4a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0a11c5b87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42eddc3fe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e610ab374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f0fdd28f48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75a4340f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JENSEN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JENSEN HOLDING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47 655 276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52 708 858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Rudsteinveien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