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3e9d44e79b4f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24b8b64d034fb7"/>
  </p:sldMasterIdLst>
  <p:sldIdLst>
    <p:sldId xmlns:r="http://schemas.openxmlformats.org/officeDocument/2006/relationships" id="256" r:id="R49a9d04d7e7b43a0"/>
    <p:sldId xmlns:r="http://schemas.openxmlformats.org/officeDocument/2006/relationships" id="257" r:id="R331742884a314bbf"/>
    <p:sldId xmlns:r="http://schemas.openxmlformats.org/officeDocument/2006/relationships" id="258" r:id="R6cc31f0800f24caf"/>
    <p:sldId xmlns:r="http://schemas.openxmlformats.org/officeDocument/2006/relationships" id="259" r:id="R8ae31485e0a54bb1"/>
    <p:sldId xmlns:r="http://schemas.openxmlformats.org/officeDocument/2006/relationships" id="260" r:id="R9ccedcc72c6a4f2f"/>
    <p:sldId xmlns:r="http://schemas.openxmlformats.org/officeDocument/2006/relationships" id="261" r:id="R8b9874c69a2f480d"/>
    <p:sldId xmlns:r="http://schemas.openxmlformats.org/officeDocument/2006/relationships" id="262" r:id="Rd543d62a09e9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4b8b64d034fb7" /><Relationship Type="http://schemas.openxmlformats.org/officeDocument/2006/relationships/slide" Target="/ppt/slides/slide1.xml" Id="R49a9d04d7e7b43a0" /><Relationship Type="http://schemas.openxmlformats.org/officeDocument/2006/relationships/slide" Target="/ppt/slides/slide2.xml" Id="R331742884a314bbf" /><Relationship Type="http://schemas.openxmlformats.org/officeDocument/2006/relationships/slide" Target="/ppt/slides/slide3.xml" Id="R6cc31f0800f24caf" /><Relationship Type="http://schemas.openxmlformats.org/officeDocument/2006/relationships/slide" Target="/ppt/slides/slide4.xml" Id="R8ae31485e0a54bb1" /><Relationship Type="http://schemas.openxmlformats.org/officeDocument/2006/relationships/slide" Target="/ppt/slides/slide5.xml" Id="R9ccedcc72c6a4f2f" /><Relationship Type="http://schemas.openxmlformats.org/officeDocument/2006/relationships/slide" Target="/ppt/slides/slide6.xml" Id="R8b9874c69a2f480d" /><Relationship Type="http://schemas.openxmlformats.org/officeDocument/2006/relationships/slide" Target="/ppt/slides/slide7.xml" Id="Rd543d62a09e9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459947ea347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93109d4be4f9c" /><Relationship Type="http://schemas.openxmlformats.org/officeDocument/2006/relationships/theme" Target="/ppt/slideMasters/theme/theme1.xml" Id="Rc946643c0bcc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93109d4be4f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02cd6eb2d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baa43d338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d6c18335b46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953d666bc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2e8080bbd40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7d1203a24d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c912d23dc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2 396 723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5 835 159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9 308 292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