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f912593d8741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b3e9570c204830"/>
  </p:sldMasterIdLst>
  <p:sldIdLst>
    <p:sldId xmlns:r="http://schemas.openxmlformats.org/officeDocument/2006/relationships" id="256" r:id="R8c97932baf2f4b8f"/>
    <p:sldId xmlns:r="http://schemas.openxmlformats.org/officeDocument/2006/relationships" id="257" r:id="R8220ce1e432b409f"/>
    <p:sldId xmlns:r="http://schemas.openxmlformats.org/officeDocument/2006/relationships" id="258" r:id="Rb7e4fce9b0c7468f"/>
    <p:sldId xmlns:r="http://schemas.openxmlformats.org/officeDocument/2006/relationships" id="259" r:id="R403afcbd197c4081"/>
    <p:sldId xmlns:r="http://schemas.openxmlformats.org/officeDocument/2006/relationships" id="260" r:id="R28ae7561991e476c"/>
    <p:sldId xmlns:r="http://schemas.openxmlformats.org/officeDocument/2006/relationships" id="261" r:id="R33f5a5feb03f4dc5"/>
    <p:sldId xmlns:r="http://schemas.openxmlformats.org/officeDocument/2006/relationships" id="262" r:id="R8f266bf6769c4e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b3e9570c204830" /><Relationship Type="http://schemas.openxmlformats.org/officeDocument/2006/relationships/slide" Target="/ppt/slides/slide1.xml" Id="R8c97932baf2f4b8f" /><Relationship Type="http://schemas.openxmlformats.org/officeDocument/2006/relationships/slide" Target="/ppt/slides/slide2.xml" Id="R8220ce1e432b409f" /><Relationship Type="http://schemas.openxmlformats.org/officeDocument/2006/relationships/slide" Target="/ppt/slides/slide3.xml" Id="Rb7e4fce9b0c7468f" /><Relationship Type="http://schemas.openxmlformats.org/officeDocument/2006/relationships/slide" Target="/ppt/slides/slide4.xml" Id="R403afcbd197c4081" /><Relationship Type="http://schemas.openxmlformats.org/officeDocument/2006/relationships/slide" Target="/ppt/slides/slide5.xml" Id="R28ae7561991e476c" /><Relationship Type="http://schemas.openxmlformats.org/officeDocument/2006/relationships/slide" Target="/ppt/slides/slide6.xml" Id="R33f5a5feb03f4dc5" /><Relationship Type="http://schemas.openxmlformats.org/officeDocument/2006/relationships/slide" Target="/ppt/slides/slide7.xml" Id="R8f266bf6769c4e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9f875f7fb04d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7db380a60400b" /><Relationship Type="http://schemas.openxmlformats.org/officeDocument/2006/relationships/theme" Target="/ppt/slideMasters/theme/theme1.xml" Id="Ra7cd229dd35142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77db380a6040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285b4ecb740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13f42f7d2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cd5ff237145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1d44e29cd45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0a010a0bc46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1c0ae174347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c77827a6a4a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 VENNATRØ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 VENNATRØ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494 577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3 420 179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4 020 608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VENNATRØ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Stokmovegen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915 547 338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