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fc53cccb6248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7c8bbb6d064e42"/>
  </p:sldMasterIdLst>
  <p:sldIdLst>
    <p:sldId xmlns:r="http://schemas.openxmlformats.org/officeDocument/2006/relationships" id="256" r:id="R94701a7ac5d84744"/>
    <p:sldId xmlns:r="http://schemas.openxmlformats.org/officeDocument/2006/relationships" id="257" r:id="R6c7f1728faf34ef6"/>
    <p:sldId xmlns:r="http://schemas.openxmlformats.org/officeDocument/2006/relationships" id="258" r:id="Ra3336550cb834cab"/>
    <p:sldId xmlns:r="http://schemas.openxmlformats.org/officeDocument/2006/relationships" id="259" r:id="Rbcd73beecb0e4281"/>
    <p:sldId xmlns:r="http://schemas.openxmlformats.org/officeDocument/2006/relationships" id="260" r:id="R286b5d08892d4f04"/>
    <p:sldId xmlns:r="http://schemas.openxmlformats.org/officeDocument/2006/relationships" id="261" r:id="R196d06b873a34a76"/>
    <p:sldId xmlns:r="http://schemas.openxmlformats.org/officeDocument/2006/relationships" id="262" r:id="R01731f7dd5594d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7c8bbb6d064e42" /><Relationship Type="http://schemas.openxmlformats.org/officeDocument/2006/relationships/slide" Target="/ppt/slides/slide1.xml" Id="R94701a7ac5d84744" /><Relationship Type="http://schemas.openxmlformats.org/officeDocument/2006/relationships/slide" Target="/ppt/slides/slide2.xml" Id="R6c7f1728faf34ef6" /><Relationship Type="http://schemas.openxmlformats.org/officeDocument/2006/relationships/slide" Target="/ppt/slides/slide3.xml" Id="Ra3336550cb834cab" /><Relationship Type="http://schemas.openxmlformats.org/officeDocument/2006/relationships/slide" Target="/ppt/slides/slide4.xml" Id="Rbcd73beecb0e4281" /><Relationship Type="http://schemas.openxmlformats.org/officeDocument/2006/relationships/slide" Target="/ppt/slides/slide5.xml" Id="R286b5d08892d4f04" /><Relationship Type="http://schemas.openxmlformats.org/officeDocument/2006/relationships/slide" Target="/ppt/slides/slide6.xml" Id="R196d06b873a34a76" /><Relationship Type="http://schemas.openxmlformats.org/officeDocument/2006/relationships/slide" Target="/ppt/slides/slide7.xml" Id="R01731f7dd5594d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08bc52a0d74d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629ade304543bc" /><Relationship Type="http://schemas.openxmlformats.org/officeDocument/2006/relationships/theme" Target="/ppt/slideMasters/theme/theme1.xml" Id="R40352765f5b04b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629ade304543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9b280733764c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fb9718d0b244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9d6027567246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84ec15662e4e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0ce80c6c4042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3420e3dfc944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e0ce7580c844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REFRAME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REFRAME ARKITEKTUR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82 178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−769 445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264 603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REFRAME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Slottsgate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kontor@reframe.no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www.reframe.no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915 545 343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